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809" r:id="rId5"/>
  </p:sldMasterIdLst>
  <p:notesMasterIdLst>
    <p:notesMasterId r:id="rId14"/>
  </p:notesMasterIdLst>
  <p:handoutMasterIdLst>
    <p:handoutMasterId r:id="rId15"/>
  </p:handoutMasterIdLst>
  <p:sldIdLst>
    <p:sldId id="2145706316" r:id="rId6"/>
    <p:sldId id="2145706344" r:id="rId7"/>
    <p:sldId id="2145706349" r:id="rId8"/>
    <p:sldId id="2145706347" r:id="rId9"/>
    <p:sldId id="2145706350" r:id="rId10"/>
    <p:sldId id="2145706348" r:id="rId11"/>
    <p:sldId id="2145706343" r:id="rId12"/>
    <p:sldId id="2145706337" r:id="rId13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oppins ExtraBold" panose="00000900000000000000"/>
      <p:bold r:id="rId21"/>
      <p:boldItalic r:id="rId22"/>
    </p:embeddedFont>
    <p:embeddedFont>
      <p:font typeface="Poppins ExtraLight" panose="00000300000000000000"/>
      <p:regular r:id="rId23"/>
      <p:italic r:id="rId24"/>
    </p:embeddedFont>
    <p:embeddedFont>
      <p:font typeface="Poppins SemiBold" panose="00000700000000000000"/>
      <p:bold r:id="rId25"/>
      <p:boldItalic r:id="rId26"/>
    </p:embeddedFont>
  </p:embeddedFontLst>
  <p:custDataLst>
    <p:tags r:id="rId27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CEC"/>
    <a:srgbClr val="B3E3FB"/>
    <a:srgbClr val="DBF2FD"/>
    <a:srgbClr val="FBDCEA"/>
    <a:srgbClr val="FDE9F3"/>
    <a:srgbClr val="FDE3F0"/>
    <a:srgbClr val="ECF8FE"/>
    <a:srgbClr val="FEF4F9"/>
    <a:srgbClr val="8ACA7E"/>
    <a:srgbClr val="648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8" autoAdjust="0"/>
    <p:restoredTop sz="94980" autoAdjust="0"/>
  </p:normalViewPr>
  <p:slideViewPr>
    <p:cSldViewPr snapToGrid="0">
      <p:cViewPr>
        <p:scale>
          <a:sx n="70" d="100"/>
          <a:sy n="70" d="100"/>
        </p:scale>
        <p:origin x="7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latin typeface="Poppins ExtraBold" panose="00000900000000000000" pitchFamily="2" charset="0"/>
                <a:cs typeface="Poppins ExtraBold" panose="00000900000000000000" pitchFamily="2" charset="0"/>
              </a:rPr>
              <a:t>Otsikko</a:t>
            </a:r>
            <a:endParaRPr lang="en-US">
              <a:latin typeface="Poppins ExtraBold" panose="00000900000000000000" pitchFamily="2" charset="0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ExtraBold" panose="00000900000000000000" pitchFamily="2" charset="0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latin typeface="Poppins ExtraBold" panose="00000900000000000000" pitchFamily="2" charset="0"/>
                <a:cs typeface="Poppins ExtraBold" panose="00000900000000000000" pitchFamily="2" charset="0"/>
              </a:rPr>
              <a:t>Otsikko</a:t>
            </a:r>
            <a:endParaRPr lang="en-US">
              <a:latin typeface="Poppins ExtraBold" panose="00000900000000000000" pitchFamily="2" charset="0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ExtraBold" panose="00000900000000000000" pitchFamily="2" charset="0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B643C-8C63-48BE-BE89-1A5E7D0FEAF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AA0F94-418E-4D11-9FBC-3257EED93406}" type="pres">
      <dgm:prSet presAssocID="{266B643C-8C63-48BE-BE89-1A5E7D0FEA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38B170DD-FAFC-4E67-BA77-53C8E359A654}" type="presOf" srcId="{266B643C-8C63-48BE-BE89-1A5E7D0FEAF4}" destId="{FBAA0F94-418E-4D11-9FBC-3257EED93406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4F800-9F83-4374-8FC0-38C3A718BC1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1DFCD5C-F26E-46F3-ABBE-6F651DD03A3A}">
      <dgm:prSet phldrT="[Teksti]" custT="1"/>
      <dgm:spPr>
        <a:solidFill>
          <a:srgbClr val="23ACEC"/>
        </a:solidFill>
      </dgm:spPr>
      <dgm:t>
        <a:bodyPr/>
        <a:lstStyle/>
        <a:p>
          <a:r>
            <a:rPr lang="fi-FI" sz="1200" dirty="0"/>
            <a:t>Aluevaltuusto</a:t>
          </a:r>
        </a:p>
      </dgm:t>
    </dgm:pt>
    <dgm:pt modelId="{EC881503-4F03-423E-BD88-3B9972536D4C}" type="parTrans" cxnId="{C3240F03-8B8F-4AB3-867C-958386239640}">
      <dgm:prSet/>
      <dgm:spPr/>
      <dgm:t>
        <a:bodyPr/>
        <a:lstStyle/>
        <a:p>
          <a:endParaRPr lang="fi-FI"/>
        </a:p>
      </dgm:t>
    </dgm:pt>
    <dgm:pt modelId="{BD3076A6-0180-4931-9F6D-DB29DAC43DA9}" type="sibTrans" cxnId="{C3240F03-8B8F-4AB3-867C-958386239640}">
      <dgm:prSet custT="1"/>
      <dgm:spPr/>
      <dgm:t>
        <a:bodyPr/>
        <a:lstStyle/>
        <a:p>
          <a:r>
            <a:rPr lang="fi-FI" sz="1100" dirty="0"/>
            <a:t>Ylin päätäntävalta </a:t>
          </a:r>
          <a:br>
            <a:rPr lang="fi-FI" sz="1100" dirty="0"/>
          </a:br>
          <a:r>
            <a:rPr lang="fi-FI" sz="1100" dirty="0"/>
            <a:t>Periaatteet, strategia, talousarvio ja raamit</a:t>
          </a:r>
        </a:p>
      </dgm:t>
    </dgm:pt>
    <dgm:pt modelId="{12368A09-E494-4DA0-BE26-68DBFCC5A6DF}">
      <dgm:prSet phldrT="[Teksti]" custT="1"/>
      <dgm:spPr>
        <a:solidFill>
          <a:srgbClr val="23ACEC"/>
        </a:solidFill>
      </dgm:spPr>
      <dgm:t>
        <a:bodyPr/>
        <a:lstStyle/>
        <a:p>
          <a:r>
            <a:rPr lang="fi-FI" sz="1200" dirty="0"/>
            <a:t>Aluehallitus</a:t>
          </a:r>
        </a:p>
      </dgm:t>
    </dgm:pt>
    <dgm:pt modelId="{DA47CF47-0784-4D6D-B395-5A5FFD523745}" type="parTrans" cxnId="{B3B3D6FB-E4DD-4F0F-AE7C-26854E20F4ED}">
      <dgm:prSet/>
      <dgm:spPr/>
      <dgm:t>
        <a:bodyPr/>
        <a:lstStyle/>
        <a:p>
          <a:endParaRPr lang="fi-FI"/>
        </a:p>
      </dgm:t>
    </dgm:pt>
    <dgm:pt modelId="{F08E39A0-BB0D-4C5A-A9F3-B651BD2E3A6E}" type="sibTrans" cxnId="{B3B3D6FB-E4DD-4F0F-AE7C-26854E20F4ED}">
      <dgm:prSet/>
      <dgm:spPr/>
      <dgm:t>
        <a:bodyPr/>
        <a:lstStyle/>
        <a:p>
          <a:r>
            <a:rPr lang="fi-FI" dirty="0"/>
            <a:t>Talous, toiminta ja hallinto</a:t>
          </a:r>
        </a:p>
      </dgm:t>
    </dgm:pt>
    <dgm:pt modelId="{A68A7D00-0F6F-4C4D-927F-BB17BD44AA33}">
      <dgm:prSet phldrT="[Teksti]" custT="1"/>
      <dgm:spPr>
        <a:solidFill>
          <a:srgbClr val="23ACEC"/>
        </a:solidFill>
      </dgm:spPr>
      <dgm:t>
        <a:bodyPr/>
        <a:lstStyle/>
        <a:p>
          <a:r>
            <a:rPr lang="fi-FI" sz="1100" dirty="0"/>
            <a:t>Yksilöjaosto</a:t>
          </a:r>
        </a:p>
      </dgm:t>
    </dgm:pt>
    <dgm:pt modelId="{D89F6611-F552-4037-9A92-7CBA4DE65088}" type="parTrans" cxnId="{C57D8FFC-C107-4413-A878-4B350FECB893}">
      <dgm:prSet/>
      <dgm:spPr/>
      <dgm:t>
        <a:bodyPr/>
        <a:lstStyle/>
        <a:p>
          <a:endParaRPr lang="fi-FI"/>
        </a:p>
      </dgm:t>
    </dgm:pt>
    <dgm:pt modelId="{F10632A4-DCD2-4E67-8563-E7DF20E16F5C}" type="sibTrans" cxnId="{C57D8FFC-C107-4413-A878-4B350FECB893}">
      <dgm:prSet/>
      <dgm:spPr/>
      <dgm:t>
        <a:bodyPr/>
        <a:lstStyle/>
        <a:p>
          <a:r>
            <a:rPr lang="fi-FI" dirty="0"/>
            <a:t>Yksilöä ja perheitä koskevat sosiaali- ja terveysasiat (esim. oikaisuvaatimukset) </a:t>
          </a:r>
        </a:p>
      </dgm:t>
    </dgm:pt>
    <dgm:pt modelId="{3AE6697D-694C-416B-9275-3CAFB5A7E7BD}">
      <dgm:prSet phldrT="[Teksti]"/>
      <dgm:spPr/>
      <dgm:t>
        <a:bodyPr/>
        <a:lstStyle/>
        <a:p>
          <a:r>
            <a:rPr lang="fi-FI" dirty="0"/>
            <a:t>Kansalliskielilautakunta</a:t>
          </a:r>
        </a:p>
      </dgm:t>
    </dgm:pt>
    <dgm:pt modelId="{A585F1A3-827B-45D6-B5FC-D2FDAD1EA6A6}" type="parTrans" cxnId="{717C3560-561D-4F0E-BEF4-928899F7ACD0}">
      <dgm:prSet/>
      <dgm:spPr/>
      <dgm:t>
        <a:bodyPr/>
        <a:lstStyle/>
        <a:p>
          <a:endParaRPr lang="fi-FI"/>
        </a:p>
      </dgm:t>
    </dgm:pt>
    <dgm:pt modelId="{24A43F82-C49B-437A-A758-AAB066C6EF05}" type="sibTrans" cxnId="{717C3560-561D-4F0E-BEF4-928899F7ACD0}">
      <dgm:prSet custT="1"/>
      <dgm:spPr/>
      <dgm:t>
        <a:bodyPr/>
        <a:lstStyle/>
        <a:p>
          <a:r>
            <a:rPr lang="fi-FI" sz="900" dirty="0"/>
            <a:t>Kaksikielisten palvelujen seuranta</a:t>
          </a:r>
        </a:p>
        <a:p>
          <a:r>
            <a:rPr lang="fi-FI" sz="900" dirty="0"/>
            <a:t>Kieliohjelman laadinta</a:t>
          </a:r>
          <a:br>
            <a:rPr lang="fi-FI" sz="900" dirty="0"/>
          </a:br>
          <a:r>
            <a:rPr lang="fi-FI" sz="900" dirty="0"/>
            <a:t>Kielellisten oikeuksien toteutuminen  </a:t>
          </a:r>
        </a:p>
      </dgm:t>
    </dgm:pt>
    <dgm:pt modelId="{0E4713E3-094C-405F-97B8-7D638B4408F6}">
      <dgm:prSet phldrT="[Teksti]" custT="1"/>
      <dgm:spPr>
        <a:solidFill>
          <a:srgbClr val="23ACEC"/>
        </a:solidFill>
      </dgm:spPr>
      <dgm:t>
        <a:bodyPr/>
        <a:lstStyle/>
        <a:p>
          <a:r>
            <a:rPr lang="fi-FI" sz="1100" dirty="0"/>
            <a:t>Tarkastuslautakunta</a:t>
          </a:r>
        </a:p>
      </dgm:t>
    </dgm:pt>
    <dgm:pt modelId="{3179EB10-0F26-4C08-A5D7-C0995C000FDF}" type="parTrans" cxnId="{E0419FD8-1A50-4218-9C34-895FFA6904E0}">
      <dgm:prSet/>
      <dgm:spPr/>
      <dgm:t>
        <a:bodyPr/>
        <a:lstStyle/>
        <a:p>
          <a:endParaRPr lang="fi-FI"/>
        </a:p>
      </dgm:t>
    </dgm:pt>
    <dgm:pt modelId="{1DE2B05A-A836-428F-9C8F-BF04EB4E1353}" type="sibTrans" cxnId="{E0419FD8-1A50-4218-9C34-895FFA6904E0}">
      <dgm:prSet/>
      <dgm:spPr/>
      <dgm:t>
        <a:bodyPr/>
        <a:lstStyle/>
        <a:p>
          <a:r>
            <a:rPr lang="fi-FI" dirty="0"/>
            <a:t>Tarkastaa ja seuraa hyvinvointialueen toimintaa ja sen strategia toteutumista </a:t>
          </a:r>
        </a:p>
      </dgm:t>
    </dgm:pt>
    <dgm:pt modelId="{B9BB3785-40BB-40B2-9651-B57552D35C7D}">
      <dgm:prSet phldrT="[Teksti]" custT="1"/>
      <dgm:spPr/>
      <dgm:t>
        <a:bodyPr/>
        <a:lstStyle/>
        <a:p>
          <a:r>
            <a:rPr lang="fi-FI" sz="1200" dirty="0"/>
            <a:t>Edunvalvontajaosto</a:t>
          </a:r>
        </a:p>
      </dgm:t>
    </dgm:pt>
    <dgm:pt modelId="{D07841C0-1AE3-4FBB-BA7C-1708724D5FB1}" type="parTrans" cxnId="{9BB27A99-EB73-41A0-AA74-B71A40F67F48}">
      <dgm:prSet/>
      <dgm:spPr/>
      <dgm:t>
        <a:bodyPr/>
        <a:lstStyle/>
        <a:p>
          <a:endParaRPr lang="fi-FI"/>
        </a:p>
      </dgm:t>
    </dgm:pt>
    <dgm:pt modelId="{70236278-49E9-4E6D-8A30-1CD1ED9BC259}" type="sibTrans" cxnId="{9BB27A99-EB73-41A0-AA74-B71A40F67F48}">
      <dgm:prSet custT="1"/>
      <dgm:spPr/>
      <dgm:t>
        <a:bodyPr/>
        <a:lstStyle/>
        <a:p>
          <a:r>
            <a:rPr lang="fi-FI" sz="1050" dirty="0"/>
            <a:t>Tehtävät tarkentuvat</a:t>
          </a:r>
        </a:p>
      </dgm:t>
    </dgm:pt>
    <dgm:pt modelId="{B2FB48A7-F021-49F4-A852-F2F557D2B020}">
      <dgm:prSet phldrT="[Teksti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i-FI" sz="1050" dirty="0"/>
            <a:t>Pelastuslautakunta</a:t>
          </a:r>
        </a:p>
      </dgm:t>
    </dgm:pt>
    <dgm:pt modelId="{B8291800-B2A8-4F7D-8A13-7503583CC142}" type="sibTrans" cxnId="{3B76C383-B801-4C60-8513-6508BF066716}">
      <dgm:prSet custT="1"/>
      <dgm:spPr/>
      <dgm:t>
        <a:bodyPr/>
        <a:lstStyle/>
        <a:p>
          <a:r>
            <a:rPr lang="fi-FI" sz="1200" dirty="0"/>
            <a:t>Tehtäviä ei vielä määritelty</a:t>
          </a:r>
        </a:p>
      </dgm:t>
    </dgm:pt>
    <dgm:pt modelId="{4A055B0A-F8AC-4CC2-A261-69E4B9A7FAB0}" type="parTrans" cxnId="{3B76C383-B801-4C60-8513-6508BF066716}">
      <dgm:prSet/>
      <dgm:spPr/>
      <dgm:t>
        <a:bodyPr/>
        <a:lstStyle/>
        <a:p>
          <a:endParaRPr lang="fi-FI"/>
        </a:p>
      </dgm:t>
    </dgm:pt>
    <dgm:pt modelId="{DC9010C6-B3E0-44EE-AE2F-C97A56530174}">
      <dgm:prSet phldrT="[Teksti]" custT="1"/>
      <dgm:spPr/>
      <dgm:t>
        <a:bodyPr/>
        <a:lstStyle/>
        <a:p>
          <a:r>
            <a:rPr lang="fi-FI" sz="1100" dirty="0"/>
            <a:t>Lähidemokratia- ja osallisuuslautakunta</a:t>
          </a:r>
        </a:p>
      </dgm:t>
    </dgm:pt>
    <dgm:pt modelId="{04E1A80C-9007-47AD-A30C-006195B604D4}" type="parTrans" cxnId="{573A3A9B-D990-40A9-BF5D-8FF90B658B78}">
      <dgm:prSet/>
      <dgm:spPr/>
      <dgm:t>
        <a:bodyPr/>
        <a:lstStyle/>
        <a:p>
          <a:endParaRPr lang="fi-FI"/>
        </a:p>
      </dgm:t>
    </dgm:pt>
    <dgm:pt modelId="{D3360EE9-EA68-4D4F-AD90-E6F65EE69529}" type="sibTrans" cxnId="{573A3A9B-D990-40A9-BF5D-8FF90B658B78}">
      <dgm:prSet custT="1"/>
      <dgm:spPr/>
      <dgm:t>
        <a:bodyPr/>
        <a:lstStyle/>
        <a:p>
          <a:r>
            <a:rPr lang="fi-FI" sz="900" dirty="0"/>
            <a:t>Osallisuuden edistäminen</a:t>
          </a:r>
          <a:br>
            <a:rPr lang="fi-FI" sz="900" dirty="0"/>
          </a:br>
          <a:r>
            <a:rPr lang="fi-FI" sz="900" dirty="0"/>
            <a:t>Yhteistyö järjestöjen ja vaikuttamistoimielimien kanssa</a:t>
          </a:r>
          <a:br>
            <a:rPr lang="fi-FI" sz="900" dirty="0"/>
          </a:br>
          <a:r>
            <a:rPr lang="fi-FI" sz="900" dirty="0"/>
            <a:t>Vuorovaikutteisuus ja asiakaslähtöisyys </a:t>
          </a:r>
        </a:p>
        <a:p>
          <a:endParaRPr lang="fi-FI" sz="700" dirty="0"/>
        </a:p>
      </dgm:t>
    </dgm:pt>
    <dgm:pt modelId="{BE59439C-B28F-46CB-8605-D93C4205FAEE}">
      <dgm:prSet phldrT="[Teksti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i-FI" sz="1000" dirty="0"/>
            <a:t>Aluevaalilautakunta</a:t>
          </a:r>
          <a:endParaRPr lang="fi-FI" sz="800" dirty="0"/>
        </a:p>
      </dgm:t>
    </dgm:pt>
    <dgm:pt modelId="{6BA2AA15-C237-42FB-8B87-D7CC21728343}" type="parTrans" cxnId="{77986738-2F49-47CC-837E-FB3955F4B8F3}">
      <dgm:prSet/>
      <dgm:spPr/>
      <dgm:t>
        <a:bodyPr/>
        <a:lstStyle/>
        <a:p>
          <a:endParaRPr lang="fi-FI"/>
        </a:p>
      </dgm:t>
    </dgm:pt>
    <dgm:pt modelId="{E6AAC603-CDAA-41B6-A93E-4898CBFEAEFC}" type="sibTrans" cxnId="{77986738-2F49-47CC-837E-FB3955F4B8F3}">
      <dgm:prSet/>
      <dgm:spPr/>
      <dgm:t>
        <a:bodyPr/>
        <a:lstStyle/>
        <a:p>
          <a:r>
            <a:rPr lang="fi-FI" dirty="0"/>
            <a:t>Päättää aluevaaleihin liittyvistä asioista</a:t>
          </a:r>
        </a:p>
      </dgm:t>
    </dgm:pt>
    <dgm:pt modelId="{CD9A4F6B-A9EA-45E7-AAF1-25F4F0EFDEF4}">
      <dgm:prSet custT="1"/>
      <dgm:spPr/>
      <dgm:t>
        <a:bodyPr/>
        <a:lstStyle/>
        <a:p>
          <a:r>
            <a:rPr lang="fi-FI" sz="1400" dirty="0"/>
            <a:t>Vaikuttamistoimielimet</a:t>
          </a:r>
        </a:p>
      </dgm:t>
    </dgm:pt>
    <dgm:pt modelId="{04B6E06F-C27F-4F40-A516-49A9AF4F97EF}" type="parTrans" cxnId="{BC49961B-658C-4206-863C-CE128DAE204A}">
      <dgm:prSet/>
      <dgm:spPr/>
      <dgm:t>
        <a:bodyPr/>
        <a:lstStyle/>
        <a:p>
          <a:endParaRPr lang="fi-FI"/>
        </a:p>
      </dgm:t>
    </dgm:pt>
    <dgm:pt modelId="{6F9BA7AF-3023-4416-9BF5-A2F5FBD65D06}" type="sibTrans" cxnId="{BC49961B-658C-4206-863C-CE128DAE204A}">
      <dgm:prSet/>
      <dgm:spPr/>
      <dgm:t>
        <a:bodyPr/>
        <a:lstStyle/>
        <a:p>
          <a:r>
            <a:rPr lang="fi-FI" dirty="0"/>
            <a:t>Nuorisoneuvosto</a:t>
          </a:r>
        </a:p>
        <a:p>
          <a:r>
            <a:rPr lang="fi-FI" dirty="0"/>
            <a:t>Vammaisneuvosto</a:t>
          </a:r>
        </a:p>
        <a:p>
          <a:r>
            <a:rPr lang="fi-FI" dirty="0"/>
            <a:t>Vanhusneuvosto</a:t>
          </a:r>
        </a:p>
        <a:p>
          <a:r>
            <a:rPr lang="fi-FI" dirty="0"/>
            <a:t>Monikulttuurisuusasiain neuvottelukunta</a:t>
          </a:r>
        </a:p>
      </dgm:t>
    </dgm:pt>
    <dgm:pt modelId="{06000469-1A9F-4E23-9307-A2DAE99A5625}">
      <dgm:prSet custT="1"/>
      <dgm:spPr/>
      <dgm:t>
        <a:bodyPr/>
        <a:lstStyle/>
        <a:p>
          <a:r>
            <a:rPr lang="fi-FI" sz="1200" dirty="0"/>
            <a:t>Tulevaisuusjaostot</a:t>
          </a:r>
        </a:p>
      </dgm:t>
    </dgm:pt>
    <dgm:pt modelId="{590AB023-3F46-43FC-9C92-8744E260F5F9}" type="parTrans" cxnId="{C636D9FF-0CEE-4CF0-A6D4-05D9D0F0484D}">
      <dgm:prSet/>
      <dgm:spPr/>
      <dgm:t>
        <a:bodyPr/>
        <a:lstStyle/>
        <a:p>
          <a:endParaRPr lang="fi-FI"/>
        </a:p>
      </dgm:t>
    </dgm:pt>
    <dgm:pt modelId="{0CE34B5F-B6C3-4E03-8D6F-A018CF2D2953}" type="sibTrans" cxnId="{C636D9FF-0CEE-4CF0-A6D4-05D9D0F0484D}">
      <dgm:prSet custT="1"/>
      <dgm:spPr/>
      <dgm:t>
        <a:bodyPr/>
        <a:lstStyle/>
        <a:p>
          <a:r>
            <a:rPr lang="fi-FI" sz="1000" dirty="0"/>
            <a:t>Lasten, nuorten ja perheiden palvelut</a:t>
          </a:r>
        </a:p>
        <a:p>
          <a:r>
            <a:rPr lang="fi-FI" sz="1000" dirty="0"/>
            <a:t>Aikuissosiaalityö- ja vammaispalvelut</a:t>
          </a:r>
        </a:p>
        <a:p>
          <a:r>
            <a:rPr lang="fi-FI" sz="1000" dirty="0"/>
            <a:t>Terveydenhuollon palvelut</a:t>
          </a:r>
        </a:p>
        <a:p>
          <a:r>
            <a:rPr lang="fi-FI" sz="1000" dirty="0"/>
            <a:t>Vanhuspalvelut</a:t>
          </a:r>
        </a:p>
        <a:p>
          <a:r>
            <a:rPr lang="fi-FI" sz="700" dirty="0"/>
            <a:t> </a:t>
          </a:r>
        </a:p>
      </dgm:t>
    </dgm:pt>
    <dgm:pt modelId="{FD61BD25-71C2-4191-839F-8D592B801E0E}" type="pres">
      <dgm:prSet presAssocID="{74D4F800-9F83-4374-8FC0-38C3A718BC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99A48D-1C0D-46D2-9501-AECC098F5597}" type="pres">
      <dgm:prSet presAssocID="{71DFCD5C-F26E-46F3-ABBE-6F651DD03A3A}" presName="hierRoot1" presStyleCnt="0">
        <dgm:presLayoutVars>
          <dgm:hierBranch val="init"/>
        </dgm:presLayoutVars>
      </dgm:prSet>
      <dgm:spPr/>
    </dgm:pt>
    <dgm:pt modelId="{44FE94DB-E254-44D9-9605-0EC012AE2B92}" type="pres">
      <dgm:prSet presAssocID="{71DFCD5C-F26E-46F3-ABBE-6F651DD03A3A}" presName="rootComposite1" presStyleCnt="0"/>
      <dgm:spPr/>
    </dgm:pt>
    <dgm:pt modelId="{B3955F60-506E-4D9D-A5A7-A392BD946542}" type="pres">
      <dgm:prSet presAssocID="{71DFCD5C-F26E-46F3-ABBE-6F651DD03A3A}" presName="rootText1" presStyleLbl="node0" presStyleIdx="0" presStyleCnt="1" custScaleX="174500" custLinFactNeighborX="-4435" custLinFactNeighborY="-97086">
        <dgm:presLayoutVars>
          <dgm:chMax/>
          <dgm:chPref val="3"/>
        </dgm:presLayoutVars>
      </dgm:prSet>
      <dgm:spPr/>
    </dgm:pt>
    <dgm:pt modelId="{98EBD8F6-95C3-4B30-B24A-D8B8C8D5480A}" type="pres">
      <dgm:prSet presAssocID="{71DFCD5C-F26E-46F3-ABBE-6F651DD03A3A}" presName="titleText1" presStyleLbl="fgAcc0" presStyleIdx="0" presStyleCnt="1" custScaleX="188277" custScaleY="527128" custLinFactNeighborX="-18487" custLinFactNeighborY="-72371">
        <dgm:presLayoutVars>
          <dgm:chMax val="0"/>
          <dgm:chPref val="0"/>
        </dgm:presLayoutVars>
      </dgm:prSet>
      <dgm:spPr/>
    </dgm:pt>
    <dgm:pt modelId="{EC8CA4FC-5BD5-42A4-91B8-3B40E2588334}" type="pres">
      <dgm:prSet presAssocID="{71DFCD5C-F26E-46F3-ABBE-6F651DD03A3A}" presName="rootConnector1" presStyleLbl="node1" presStyleIdx="0" presStyleCnt="10"/>
      <dgm:spPr/>
    </dgm:pt>
    <dgm:pt modelId="{22BEB091-DFCC-44E8-8BE6-60DEF2065A1A}" type="pres">
      <dgm:prSet presAssocID="{71DFCD5C-F26E-46F3-ABBE-6F651DD03A3A}" presName="hierChild2" presStyleCnt="0"/>
      <dgm:spPr/>
    </dgm:pt>
    <dgm:pt modelId="{E8F6D2D6-8B38-4099-86D2-E8EF26DE4363}" type="pres">
      <dgm:prSet presAssocID="{DA47CF47-0784-4D6D-B395-5A5FFD523745}" presName="Name37" presStyleLbl="parChTrans1D2" presStyleIdx="0" presStyleCnt="3"/>
      <dgm:spPr/>
    </dgm:pt>
    <dgm:pt modelId="{9B5A92D1-A665-4878-B86C-016BA3D5DA2C}" type="pres">
      <dgm:prSet presAssocID="{12368A09-E494-4DA0-BE26-68DBFCC5A6DF}" presName="hierRoot2" presStyleCnt="0">
        <dgm:presLayoutVars>
          <dgm:hierBranch val="init"/>
        </dgm:presLayoutVars>
      </dgm:prSet>
      <dgm:spPr/>
    </dgm:pt>
    <dgm:pt modelId="{CEAFC098-A2A2-4940-A2DC-BA204E8CA234}" type="pres">
      <dgm:prSet presAssocID="{12368A09-E494-4DA0-BE26-68DBFCC5A6DF}" presName="rootComposite" presStyleCnt="0"/>
      <dgm:spPr/>
    </dgm:pt>
    <dgm:pt modelId="{85CC8493-3286-4372-A981-2ACEC7BF561D}" type="pres">
      <dgm:prSet presAssocID="{12368A09-E494-4DA0-BE26-68DBFCC5A6DF}" presName="rootText" presStyleLbl="node1" presStyleIdx="0" presStyleCnt="10" custLinFactNeighborX="-1458" custLinFactNeighborY="-50689">
        <dgm:presLayoutVars>
          <dgm:chMax/>
          <dgm:chPref val="3"/>
        </dgm:presLayoutVars>
      </dgm:prSet>
      <dgm:spPr/>
    </dgm:pt>
    <dgm:pt modelId="{0200B958-ED26-4DA0-8848-DD6896CA1876}" type="pres">
      <dgm:prSet presAssocID="{12368A09-E494-4DA0-BE26-68DBFCC5A6DF}" presName="titleText2" presStyleLbl="fgAcc1" presStyleIdx="0" presStyleCnt="10" custScaleX="105008" custScaleY="258727" custLinFactNeighborX="-17338" custLinFactNeighborY="-86544">
        <dgm:presLayoutVars>
          <dgm:chMax val="0"/>
          <dgm:chPref val="0"/>
        </dgm:presLayoutVars>
      </dgm:prSet>
      <dgm:spPr/>
    </dgm:pt>
    <dgm:pt modelId="{9227015C-5A04-48B4-A128-6E0F822F2EFF}" type="pres">
      <dgm:prSet presAssocID="{12368A09-E494-4DA0-BE26-68DBFCC5A6DF}" presName="rootConnector" presStyleLbl="node2" presStyleIdx="0" presStyleCnt="0"/>
      <dgm:spPr/>
    </dgm:pt>
    <dgm:pt modelId="{D090D6DD-FC1F-45E2-9358-21E1E6EC59B5}" type="pres">
      <dgm:prSet presAssocID="{12368A09-E494-4DA0-BE26-68DBFCC5A6DF}" presName="hierChild4" presStyleCnt="0"/>
      <dgm:spPr/>
    </dgm:pt>
    <dgm:pt modelId="{3261AE55-5E12-4053-8DDB-3EC712BEB1E3}" type="pres">
      <dgm:prSet presAssocID="{D89F6611-F552-4037-9A92-7CBA4DE65088}" presName="Name37" presStyleLbl="parChTrans1D3" presStyleIdx="0" presStyleCnt="7"/>
      <dgm:spPr/>
    </dgm:pt>
    <dgm:pt modelId="{B9FAFA7C-0180-455D-BC7A-0B8F84BC4D67}" type="pres">
      <dgm:prSet presAssocID="{A68A7D00-0F6F-4C4D-927F-BB17BD44AA33}" presName="hierRoot2" presStyleCnt="0">
        <dgm:presLayoutVars>
          <dgm:hierBranch val="init"/>
        </dgm:presLayoutVars>
      </dgm:prSet>
      <dgm:spPr/>
    </dgm:pt>
    <dgm:pt modelId="{167AB386-E98A-4CCE-88A6-4F934E7AD4B4}" type="pres">
      <dgm:prSet presAssocID="{A68A7D00-0F6F-4C4D-927F-BB17BD44AA33}" presName="rootComposite" presStyleCnt="0"/>
      <dgm:spPr/>
    </dgm:pt>
    <dgm:pt modelId="{B0FACB75-8E4B-4476-AE5C-1502766FBCA1}" type="pres">
      <dgm:prSet presAssocID="{A68A7D00-0F6F-4C4D-927F-BB17BD44AA33}" presName="rootText" presStyleLbl="node1" presStyleIdx="1" presStyleCnt="10" custLinFactX="100000" custLinFactY="-200000" custLinFactNeighborX="135234" custLinFactNeighborY="-238322">
        <dgm:presLayoutVars>
          <dgm:chMax/>
          <dgm:chPref val="3"/>
        </dgm:presLayoutVars>
      </dgm:prSet>
      <dgm:spPr/>
    </dgm:pt>
    <dgm:pt modelId="{ABBCEB66-23CB-4813-9859-803A4601923A}" type="pres">
      <dgm:prSet presAssocID="{A68A7D00-0F6F-4C4D-927F-BB17BD44AA33}" presName="titleText2" presStyleLbl="fgAcc1" presStyleIdx="1" presStyleCnt="10" custScaleX="125981" custScaleY="397102" custLinFactX="100000" custLinFactY="-563610" custLinFactNeighborX="143437" custLinFactNeighborY="-600000">
        <dgm:presLayoutVars>
          <dgm:chMax val="0"/>
          <dgm:chPref val="0"/>
        </dgm:presLayoutVars>
      </dgm:prSet>
      <dgm:spPr/>
    </dgm:pt>
    <dgm:pt modelId="{C62CB429-1867-4BE2-919E-11FA8D3E0ABD}" type="pres">
      <dgm:prSet presAssocID="{A68A7D00-0F6F-4C4D-927F-BB17BD44AA33}" presName="rootConnector" presStyleLbl="node3" presStyleIdx="0" presStyleCnt="0"/>
      <dgm:spPr/>
    </dgm:pt>
    <dgm:pt modelId="{3723253B-276A-4555-91B0-E2079B6ADC2E}" type="pres">
      <dgm:prSet presAssocID="{A68A7D00-0F6F-4C4D-927F-BB17BD44AA33}" presName="hierChild4" presStyleCnt="0"/>
      <dgm:spPr/>
    </dgm:pt>
    <dgm:pt modelId="{92AA9D9B-E2AE-4EC0-B1B4-244F8399E43E}" type="pres">
      <dgm:prSet presAssocID="{A68A7D00-0F6F-4C4D-927F-BB17BD44AA33}" presName="hierChild5" presStyleCnt="0"/>
      <dgm:spPr/>
    </dgm:pt>
    <dgm:pt modelId="{9BE7AF04-B0FC-4A72-A94F-BFCDFEFFA8B1}" type="pres">
      <dgm:prSet presAssocID="{A585F1A3-827B-45D6-B5FC-D2FDAD1EA6A6}" presName="Name37" presStyleLbl="parChTrans1D3" presStyleIdx="1" presStyleCnt="7"/>
      <dgm:spPr/>
    </dgm:pt>
    <dgm:pt modelId="{F17E6DF4-42BB-4196-98DE-7DA8C47ED13D}" type="pres">
      <dgm:prSet presAssocID="{3AE6697D-694C-416B-9275-3CAFB5A7E7BD}" presName="hierRoot2" presStyleCnt="0">
        <dgm:presLayoutVars>
          <dgm:hierBranch val="init"/>
        </dgm:presLayoutVars>
      </dgm:prSet>
      <dgm:spPr/>
    </dgm:pt>
    <dgm:pt modelId="{95AB194A-8BEE-4DE7-8491-4112E9016DF8}" type="pres">
      <dgm:prSet presAssocID="{3AE6697D-694C-416B-9275-3CAFB5A7E7BD}" presName="rootComposite" presStyleCnt="0"/>
      <dgm:spPr/>
    </dgm:pt>
    <dgm:pt modelId="{DA3DC7E7-1EDB-4DBD-9817-BD2340D469AA}" type="pres">
      <dgm:prSet presAssocID="{3AE6697D-694C-416B-9275-3CAFB5A7E7BD}" presName="rootText" presStyleLbl="node1" presStyleIdx="2" presStyleCnt="10" custScaleX="137162" custScaleY="121583" custLinFactY="-18547" custLinFactNeighborX="-4358" custLinFactNeighborY="-100000">
        <dgm:presLayoutVars>
          <dgm:chMax/>
          <dgm:chPref val="3"/>
        </dgm:presLayoutVars>
      </dgm:prSet>
      <dgm:spPr/>
    </dgm:pt>
    <dgm:pt modelId="{A31C4990-C806-4BAE-A2D4-CC90C8F575FB}" type="pres">
      <dgm:prSet presAssocID="{3AE6697D-694C-416B-9275-3CAFB5A7E7BD}" presName="titleText2" presStyleLbl="fgAcc1" presStyleIdx="2" presStyleCnt="10" custScaleX="145358" custScaleY="470474" custLinFactY="-28818" custLinFactNeighborX="-21589" custLinFactNeighborY="-100000">
        <dgm:presLayoutVars>
          <dgm:chMax val="0"/>
          <dgm:chPref val="0"/>
        </dgm:presLayoutVars>
      </dgm:prSet>
      <dgm:spPr/>
    </dgm:pt>
    <dgm:pt modelId="{96AA3239-5E29-47C7-A00A-0C9686A9D49B}" type="pres">
      <dgm:prSet presAssocID="{3AE6697D-694C-416B-9275-3CAFB5A7E7BD}" presName="rootConnector" presStyleLbl="node3" presStyleIdx="0" presStyleCnt="0"/>
      <dgm:spPr/>
    </dgm:pt>
    <dgm:pt modelId="{3D05C6A7-3815-4605-A247-0EEF43063421}" type="pres">
      <dgm:prSet presAssocID="{3AE6697D-694C-416B-9275-3CAFB5A7E7BD}" presName="hierChild4" presStyleCnt="0"/>
      <dgm:spPr/>
    </dgm:pt>
    <dgm:pt modelId="{DF615FC7-EA58-4227-A416-0567844B6907}" type="pres">
      <dgm:prSet presAssocID="{3AE6697D-694C-416B-9275-3CAFB5A7E7BD}" presName="hierChild5" presStyleCnt="0"/>
      <dgm:spPr/>
    </dgm:pt>
    <dgm:pt modelId="{8F414B1B-494C-4732-9A4E-D17421266E8B}" type="pres">
      <dgm:prSet presAssocID="{D07841C0-1AE3-4FBB-BA7C-1708724D5FB1}" presName="Name37" presStyleLbl="parChTrans1D3" presStyleIdx="2" presStyleCnt="7"/>
      <dgm:spPr/>
    </dgm:pt>
    <dgm:pt modelId="{12007B07-F92F-48F8-910F-F3D7C4B9DB45}" type="pres">
      <dgm:prSet presAssocID="{B9BB3785-40BB-40B2-9651-B57552D35C7D}" presName="hierRoot2" presStyleCnt="0">
        <dgm:presLayoutVars>
          <dgm:hierBranch val="init"/>
        </dgm:presLayoutVars>
      </dgm:prSet>
      <dgm:spPr/>
    </dgm:pt>
    <dgm:pt modelId="{9F062B42-66C8-47BB-92EC-D3F09D2F7258}" type="pres">
      <dgm:prSet presAssocID="{B9BB3785-40BB-40B2-9651-B57552D35C7D}" presName="rootComposite" presStyleCnt="0"/>
      <dgm:spPr/>
    </dgm:pt>
    <dgm:pt modelId="{F4E8E994-15E8-446B-9BA7-8D9DD72A03D5}" type="pres">
      <dgm:prSet presAssocID="{B9BB3785-40BB-40B2-9651-B57552D35C7D}" presName="rootText" presStyleLbl="node1" presStyleIdx="3" presStyleCnt="10" custScaleX="132058">
        <dgm:presLayoutVars>
          <dgm:chMax/>
          <dgm:chPref val="3"/>
        </dgm:presLayoutVars>
      </dgm:prSet>
      <dgm:spPr/>
    </dgm:pt>
    <dgm:pt modelId="{6E5D5F96-72D0-4BA8-8581-7FE93A846F02}" type="pres">
      <dgm:prSet presAssocID="{B9BB3785-40BB-40B2-9651-B57552D35C7D}" presName="titleText2" presStyleLbl="fgAcc1" presStyleIdx="3" presStyleCnt="10" custScaleX="122164" custScaleY="210989" custLinFactNeighborX="-16542" custLinFactNeighborY="2765">
        <dgm:presLayoutVars>
          <dgm:chMax val="0"/>
          <dgm:chPref val="0"/>
        </dgm:presLayoutVars>
      </dgm:prSet>
      <dgm:spPr/>
    </dgm:pt>
    <dgm:pt modelId="{8337BED5-EFBA-49B5-BE8D-8022A0ABEA29}" type="pres">
      <dgm:prSet presAssocID="{B9BB3785-40BB-40B2-9651-B57552D35C7D}" presName="rootConnector" presStyleLbl="node3" presStyleIdx="0" presStyleCnt="0"/>
      <dgm:spPr/>
    </dgm:pt>
    <dgm:pt modelId="{26586F6B-0A38-4C1F-A6E5-5EE7C26F63C5}" type="pres">
      <dgm:prSet presAssocID="{B9BB3785-40BB-40B2-9651-B57552D35C7D}" presName="hierChild4" presStyleCnt="0"/>
      <dgm:spPr/>
    </dgm:pt>
    <dgm:pt modelId="{63184887-818A-4F21-81FF-F182F02D7B80}" type="pres">
      <dgm:prSet presAssocID="{B9BB3785-40BB-40B2-9651-B57552D35C7D}" presName="hierChild5" presStyleCnt="0"/>
      <dgm:spPr/>
    </dgm:pt>
    <dgm:pt modelId="{D03EAFE4-7D6E-4CFB-99B1-3AE44293D59A}" type="pres">
      <dgm:prSet presAssocID="{4A055B0A-F8AC-4CC2-A261-69E4B9A7FAB0}" presName="Name37" presStyleLbl="parChTrans1D3" presStyleIdx="3" presStyleCnt="7"/>
      <dgm:spPr/>
    </dgm:pt>
    <dgm:pt modelId="{7BB0D866-347F-4F5A-BBDC-7579CD221D92}" type="pres">
      <dgm:prSet presAssocID="{B2FB48A7-F021-49F4-A852-F2F557D2B020}" presName="hierRoot2" presStyleCnt="0">
        <dgm:presLayoutVars>
          <dgm:hierBranch val="init"/>
        </dgm:presLayoutVars>
      </dgm:prSet>
      <dgm:spPr/>
    </dgm:pt>
    <dgm:pt modelId="{D658CE1D-4F3D-4D2B-A24D-A7BD0429F80C}" type="pres">
      <dgm:prSet presAssocID="{B2FB48A7-F021-49F4-A852-F2F557D2B020}" presName="rootComposite" presStyleCnt="0"/>
      <dgm:spPr/>
    </dgm:pt>
    <dgm:pt modelId="{3AFFEA35-F27E-4E12-AC1B-E3B430512200}" type="pres">
      <dgm:prSet presAssocID="{B2FB48A7-F021-49F4-A852-F2F557D2B020}" presName="rootText" presStyleLbl="node1" presStyleIdx="4" presStyleCnt="10" custScaleX="116951" custLinFactNeighborY="65922">
        <dgm:presLayoutVars>
          <dgm:chMax/>
          <dgm:chPref val="3"/>
        </dgm:presLayoutVars>
      </dgm:prSet>
      <dgm:spPr/>
    </dgm:pt>
    <dgm:pt modelId="{DA172914-2B05-4BCE-9255-78CB276523DC}" type="pres">
      <dgm:prSet presAssocID="{B2FB48A7-F021-49F4-A852-F2F557D2B020}" presName="titleText2" presStyleLbl="fgAcc1" presStyleIdx="4" presStyleCnt="10" custScaleX="121586" custScaleY="364016" custLinFactY="153894" custLinFactNeighborX="-21702" custLinFactNeighborY="200000">
        <dgm:presLayoutVars>
          <dgm:chMax val="0"/>
          <dgm:chPref val="0"/>
        </dgm:presLayoutVars>
      </dgm:prSet>
      <dgm:spPr/>
    </dgm:pt>
    <dgm:pt modelId="{B9297D4A-CD77-46FA-AEB1-3E54C0003859}" type="pres">
      <dgm:prSet presAssocID="{B2FB48A7-F021-49F4-A852-F2F557D2B020}" presName="rootConnector" presStyleLbl="node3" presStyleIdx="0" presStyleCnt="0"/>
      <dgm:spPr/>
    </dgm:pt>
    <dgm:pt modelId="{1EC244BD-A49F-457C-AF8F-2C6F6B8329EE}" type="pres">
      <dgm:prSet presAssocID="{B2FB48A7-F021-49F4-A852-F2F557D2B020}" presName="hierChild4" presStyleCnt="0"/>
      <dgm:spPr/>
    </dgm:pt>
    <dgm:pt modelId="{15A79FDC-AF7F-4306-860F-FE94D28F07A9}" type="pres">
      <dgm:prSet presAssocID="{B2FB48A7-F021-49F4-A852-F2F557D2B020}" presName="hierChild5" presStyleCnt="0"/>
      <dgm:spPr/>
    </dgm:pt>
    <dgm:pt modelId="{CC835957-B959-4F3F-B101-867CBE20C159}" type="pres">
      <dgm:prSet presAssocID="{04E1A80C-9007-47AD-A30C-006195B604D4}" presName="Name37" presStyleLbl="parChTrans1D3" presStyleIdx="4" presStyleCnt="7"/>
      <dgm:spPr/>
    </dgm:pt>
    <dgm:pt modelId="{6496A025-EC2F-445B-BE45-2F8729C1D5B2}" type="pres">
      <dgm:prSet presAssocID="{DC9010C6-B3E0-44EE-AE2F-C97A56530174}" presName="hierRoot2" presStyleCnt="0">
        <dgm:presLayoutVars>
          <dgm:hierBranch val="init"/>
        </dgm:presLayoutVars>
      </dgm:prSet>
      <dgm:spPr/>
    </dgm:pt>
    <dgm:pt modelId="{C0EB2567-55DA-4BC9-9C14-681D72309CF3}" type="pres">
      <dgm:prSet presAssocID="{DC9010C6-B3E0-44EE-AE2F-C97A56530174}" presName="rootComposite" presStyleCnt="0"/>
      <dgm:spPr/>
    </dgm:pt>
    <dgm:pt modelId="{9FF9F62F-1A8D-4FE5-ACFE-70B9294F20E9}" type="pres">
      <dgm:prSet presAssocID="{DC9010C6-B3E0-44EE-AE2F-C97A56530174}" presName="rootText" presStyleLbl="node1" presStyleIdx="5" presStyleCnt="10" custScaleX="118202" custLinFactY="16164" custLinFactNeighborX="6973" custLinFactNeighborY="100000">
        <dgm:presLayoutVars>
          <dgm:chMax/>
          <dgm:chPref val="3"/>
        </dgm:presLayoutVars>
      </dgm:prSet>
      <dgm:spPr/>
    </dgm:pt>
    <dgm:pt modelId="{FE01EC76-4BC0-41B0-84A6-395E9BEF47BC}" type="pres">
      <dgm:prSet presAssocID="{DC9010C6-B3E0-44EE-AE2F-C97A56530174}" presName="titleText2" presStyleLbl="fgAcc1" presStyleIdx="5" presStyleCnt="10" custScaleX="135047" custScaleY="628901" custLinFactY="300000" custLinFactNeighborX="-11337" custLinFactNeighborY="331826">
        <dgm:presLayoutVars>
          <dgm:chMax val="0"/>
          <dgm:chPref val="0"/>
        </dgm:presLayoutVars>
      </dgm:prSet>
      <dgm:spPr/>
    </dgm:pt>
    <dgm:pt modelId="{CAE542D8-BB3D-4BFA-B431-57F25F43F6D2}" type="pres">
      <dgm:prSet presAssocID="{DC9010C6-B3E0-44EE-AE2F-C97A56530174}" presName="rootConnector" presStyleLbl="node3" presStyleIdx="0" presStyleCnt="0"/>
      <dgm:spPr/>
    </dgm:pt>
    <dgm:pt modelId="{424C9631-1E46-4042-A020-80E14509AE38}" type="pres">
      <dgm:prSet presAssocID="{DC9010C6-B3E0-44EE-AE2F-C97A56530174}" presName="hierChild4" presStyleCnt="0"/>
      <dgm:spPr/>
    </dgm:pt>
    <dgm:pt modelId="{32F9CD2B-1C9A-4C1D-9AF9-CDD9BFB507AF}" type="pres">
      <dgm:prSet presAssocID="{DC9010C6-B3E0-44EE-AE2F-C97A56530174}" presName="hierChild5" presStyleCnt="0"/>
      <dgm:spPr/>
    </dgm:pt>
    <dgm:pt modelId="{970FD034-5842-4C79-A5EB-C7B91D1E4922}" type="pres">
      <dgm:prSet presAssocID="{04B6E06F-C27F-4F40-A516-49A9AF4F97EF}" presName="Name37" presStyleLbl="parChTrans1D3" presStyleIdx="5" presStyleCnt="7"/>
      <dgm:spPr/>
    </dgm:pt>
    <dgm:pt modelId="{81446B16-E054-40E5-B4A8-BA01DD37D4A6}" type="pres">
      <dgm:prSet presAssocID="{CD9A4F6B-A9EA-45E7-AAF1-25F4F0EFDEF4}" presName="hierRoot2" presStyleCnt="0">
        <dgm:presLayoutVars>
          <dgm:hierBranch val="init"/>
        </dgm:presLayoutVars>
      </dgm:prSet>
      <dgm:spPr/>
    </dgm:pt>
    <dgm:pt modelId="{7E06EB7B-9342-4FFA-B43C-62FB674843E6}" type="pres">
      <dgm:prSet presAssocID="{CD9A4F6B-A9EA-45E7-AAF1-25F4F0EFDEF4}" presName="rootComposite" presStyleCnt="0"/>
      <dgm:spPr/>
    </dgm:pt>
    <dgm:pt modelId="{6C464F9B-1628-42E3-B582-9F22ADC2A1D1}" type="pres">
      <dgm:prSet presAssocID="{CD9A4F6B-A9EA-45E7-AAF1-25F4F0EFDEF4}" presName="rootText" presStyleLbl="node1" presStyleIdx="6" presStyleCnt="10" custScaleX="129208">
        <dgm:presLayoutVars>
          <dgm:chMax/>
          <dgm:chPref val="3"/>
        </dgm:presLayoutVars>
      </dgm:prSet>
      <dgm:spPr/>
    </dgm:pt>
    <dgm:pt modelId="{C1D68CE8-BFF0-4641-9EFD-9635DD82C560}" type="pres">
      <dgm:prSet presAssocID="{CD9A4F6B-A9EA-45E7-AAF1-25F4F0EFDEF4}" presName="titleText2" presStyleLbl="fgAcc1" presStyleIdx="6" presStyleCnt="10" custScaleX="161582" custScaleY="876377" custLinFactY="196859" custLinFactNeighborX="-11282" custLinFactNeighborY="200000">
        <dgm:presLayoutVars>
          <dgm:chMax val="0"/>
          <dgm:chPref val="0"/>
        </dgm:presLayoutVars>
      </dgm:prSet>
      <dgm:spPr/>
    </dgm:pt>
    <dgm:pt modelId="{F5AF42EC-B063-40F8-B90C-FDD40262B7AF}" type="pres">
      <dgm:prSet presAssocID="{CD9A4F6B-A9EA-45E7-AAF1-25F4F0EFDEF4}" presName="rootConnector" presStyleLbl="node3" presStyleIdx="0" presStyleCnt="0"/>
      <dgm:spPr/>
    </dgm:pt>
    <dgm:pt modelId="{9F5F78B3-5148-4482-B7B8-85BC118B1237}" type="pres">
      <dgm:prSet presAssocID="{CD9A4F6B-A9EA-45E7-AAF1-25F4F0EFDEF4}" presName="hierChild4" presStyleCnt="0"/>
      <dgm:spPr/>
    </dgm:pt>
    <dgm:pt modelId="{E5DA0151-E7DA-4B76-B755-2B634A1F4247}" type="pres">
      <dgm:prSet presAssocID="{CD9A4F6B-A9EA-45E7-AAF1-25F4F0EFDEF4}" presName="hierChild5" presStyleCnt="0"/>
      <dgm:spPr/>
    </dgm:pt>
    <dgm:pt modelId="{6C6FFD59-5CAA-4849-9CBB-05E172DD3B76}" type="pres">
      <dgm:prSet presAssocID="{590AB023-3F46-43FC-9C92-8744E260F5F9}" presName="Name37" presStyleLbl="parChTrans1D3" presStyleIdx="6" presStyleCnt="7"/>
      <dgm:spPr/>
    </dgm:pt>
    <dgm:pt modelId="{9A2C7FA2-F3A8-4879-816B-F7688C45D0F7}" type="pres">
      <dgm:prSet presAssocID="{06000469-1A9F-4E23-9307-A2DAE99A5625}" presName="hierRoot2" presStyleCnt="0">
        <dgm:presLayoutVars>
          <dgm:hierBranch val="init"/>
        </dgm:presLayoutVars>
      </dgm:prSet>
      <dgm:spPr/>
    </dgm:pt>
    <dgm:pt modelId="{F1CF32CD-7FA3-47CC-940C-1896077217D0}" type="pres">
      <dgm:prSet presAssocID="{06000469-1A9F-4E23-9307-A2DAE99A5625}" presName="rootComposite" presStyleCnt="0"/>
      <dgm:spPr/>
    </dgm:pt>
    <dgm:pt modelId="{27EA4E38-0157-47AC-BA1F-3D21E3CDEDCE}" type="pres">
      <dgm:prSet presAssocID="{06000469-1A9F-4E23-9307-A2DAE99A5625}" presName="rootText" presStyleLbl="node1" presStyleIdx="7" presStyleCnt="10" custScaleX="130148" custScaleY="108275" custLinFactNeighborX="2832" custLinFactNeighborY="3312">
        <dgm:presLayoutVars>
          <dgm:chMax/>
          <dgm:chPref val="3"/>
        </dgm:presLayoutVars>
      </dgm:prSet>
      <dgm:spPr/>
    </dgm:pt>
    <dgm:pt modelId="{51341394-568D-4589-9786-3D0CECFAD2C1}" type="pres">
      <dgm:prSet presAssocID="{06000469-1A9F-4E23-9307-A2DAE99A5625}" presName="titleText2" presStyleLbl="fgAcc1" presStyleIdx="7" presStyleCnt="10" custScaleX="141937" custScaleY="789259" custLinFactY="154736" custLinFactNeighborX="-10415" custLinFactNeighborY="200000">
        <dgm:presLayoutVars>
          <dgm:chMax val="0"/>
          <dgm:chPref val="0"/>
        </dgm:presLayoutVars>
      </dgm:prSet>
      <dgm:spPr/>
    </dgm:pt>
    <dgm:pt modelId="{EC8121EE-8DC2-42A3-9ADE-1B8BD4F9DB15}" type="pres">
      <dgm:prSet presAssocID="{06000469-1A9F-4E23-9307-A2DAE99A5625}" presName="rootConnector" presStyleLbl="node3" presStyleIdx="0" presStyleCnt="0"/>
      <dgm:spPr/>
    </dgm:pt>
    <dgm:pt modelId="{E55C99C6-ED53-4E69-982E-EBAC8954345D}" type="pres">
      <dgm:prSet presAssocID="{06000469-1A9F-4E23-9307-A2DAE99A5625}" presName="hierChild4" presStyleCnt="0"/>
      <dgm:spPr/>
    </dgm:pt>
    <dgm:pt modelId="{8EB48BE2-C5EA-4D32-8BBF-A027974D7171}" type="pres">
      <dgm:prSet presAssocID="{06000469-1A9F-4E23-9307-A2DAE99A5625}" presName="hierChild5" presStyleCnt="0"/>
      <dgm:spPr/>
    </dgm:pt>
    <dgm:pt modelId="{909440D4-6F13-4424-9E75-D8A8F541115B}" type="pres">
      <dgm:prSet presAssocID="{12368A09-E494-4DA0-BE26-68DBFCC5A6DF}" presName="hierChild5" presStyleCnt="0"/>
      <dgm:spPr/>
    </dgm:pt>
    <dgm:pt modelId="{C438932D-A0FA-467F-A8AA-928202CE55C4}" type="pres">
      <dgm:prSet presAssocID="{3179EB10-0F26-4C08-A5D7-C0995C000FDF}" presName="Name37" presStyleLbl="parChTrans1D2" presStyleIdx="1" presStyleCnt="3"/>
      <dgm:spPr/>
    </dgm:pt>
    <dgm:pt modelId="{DF2158F1-7FAB-4026-8AD3-F3F3E45638F7}" type="pres">
      <dgm:prSet presAssocID="{0E4713E3-094C-405F-97B8-7D638B4408F6}" presName="hierRoot2" presStyleCnt="0">
        <dgm:presLayoutVars>
          <dgm:hierBranch val="init"/>
        </dgm:presLayoutVars>
      </dgm:prSet>
      <dgm:spPr/>
    </dgm:pt>
    <dgm:pt modelId="{95B2ACDA-3C23-4B0C-A1C4-697CB9B8DCB2}" type="pres">
      <dgm:prSet presAssocID="{0E4713E3-094C-405F-97B8-7D638B4408F6}" presName="rootComposite" presStyleCnt="0"/>
      <dgm:spPr/>
    </dgm:pt>
    <dgm:pt modelId="{7E29A087-647C-4929-86E6-3802A316DA51}" type="pres">
      <dgm:prSet presAssocID="{0E4713E3-094C-405F-97B8-7D638B4408F6}" presName="rootText" presStyleLbl="node1" presStyleIdx="8" presStyleCnt="10" custScaleX="113811">
        <dgm:presLayoutVars>
          <dgm:chMax/>
          <dgm:chPref val="3"/>
        </dgm:presLayoutVars>
      </dgm:prSet>
      <dgm:spPr/>
    </dgm:pt>
    <dgm:pt modelId="{C385E9DF-B7B3-4E15-BB05-48ED2DF67BF0}" type="pres">
      <dgm:prSet presAssocID="{0E4713E3-094C-405F-97B8-7D638B4408F6}" presName="titleText2" presStyleLbl="fgAcc1" presStyleIdx="8" presStyleCnt="10" custScaleX="134348" custScaleY="381443" custLinFactY="70503" custLinFactNeighborX="-9856" custLinFactNeighborY="100000">
        <dgm:presLayoutVars>
          <dgm:chMax val="0"/>
          <dgm:chPref val="0"/>
        </dgm:presLayoutVars>
      </dgm:prSet>
      <dgm:spPr/>
    </dgm:pt>
    <dgm:pt modelId="{D875188F-7F54-4A25-9393-423C2DABD5A5}" type="pres">
      <dgm:prSet presAssocID="{0E4713E3-094C-405F-97B8-7D638B4408F6}" presName="rootConnector" presStyleLbl="node2" presStyleIdx="0" presStyleCnt="0"/>
      <dgm:spPr/>
    </dgm:pt>
    <dgm:pt modelId="{F9C7A992-C382-471A-AF9A-6EBB807F74D2}" type="pres">
      <dgm:prSet presAssocID="{0E4713E3-094C-405F-97B8-7D638B4408F6}" presName="hierChild4" presStyleCnt="0"/>
      <dgm:spPr/>
    </dgm:pt>
    <dgm:pt modelId="{6BE3001F-5680-4824-A9A1-38D608887185}" type="pres">
      <dgm:prSet presAssocID="{0E4713E3-094C-405F-97B8-7D638B4408F6}" presName="hierChild5" presStyleCnt="0"/>
      <dgm:spPr/>
    </dgm:pt>
    <dgm:pt modelId="{8A63A760-A62E-4261-A449-3177D33B6E1A}" type="pres">
      <dgm:prSet presAssocID="{6BA2AA15-C237-42FB-8B87-D7CC21728343}" presName="Name37" presStyleLbl="parChTrans1D2" presStyleIdx="2" presStyleCnt="3"/>
      <dgm:spPr/>
    </dgm:pt>
    <dgm:pt modelId="{B5AE4070-CBEB-4656-AE9A-4AAC86885076}" type="pres">
      <dgm:prSet presAssocID="{BE59439C-B28F-46CB-8605-D93C4205FAEE}" presName="hierRoot2" presStyleCnt="0">
        <dgm:presLayoutVars>
          <dgm:hierBranch val="init"/>
        </dgm:presLayoutVars>
      </dgm:prSet>
      <dgm:spPr/>
    </dgm:pt>
    <dgm:pt modelId="{8D7ABBE2-0F77-4B6F-B4F4-654D21BBD792}" type="pres">
      <dgm:prSet presAssocID="{BE59439C-B28F-46CB-8605-D93C4205FAEE}" presName="rootComposite" presStyleCnt="0"/>
      <dgm:spPr/>
    </dgm:pt>
    <dgm:pt modelId="{F21CFC41-3FE9-40C1-A74E-65E07F044F6C}" type="pres">
      <dgm:prSet presAssocID="{BE59439C-B28F-46CB-8605-D93C4205FAEE}" presName="rootText" presStyleLbl="node1" presStyleIdx="9" presStyleCnt="10" custScaleX="126830" custLinFactNeighborX="1079" custLinFactNeighborY="1172">
        <dgm:presLayoutVars>
          <dgm:chMax/>
          <dgm:chPref val="3"/>
        </dgm:presLayoutVars>
      </dgm:prSet>
      <dgm:spPr/>
    </dgm:pt>
    <dgm:pt modelId="{46472ACF-A3EE-4856-943A-4AD3A1701E52}" type="pres">
      <dgm:prSet presAssocID="{BE59439C-B28F-46CB-8605-D93C4205FAEE}" presName="titleText2" presStyleLbl="fgAcc1" presStyleIdx="9" presStyleCnt="10" custScaleX="147554" custScaleY="218669" custLinFactNeighborX="-1325" custLinFactNeighborY="81064">
        <dgm:presLayoutVars>
          <dgm:chMax val="0"/>
          <dgm:chPref val="0"/>
        </dgm:presLayoutVars>
      </dgm:prSet>
      <dgm:spPr/>
    </dgm:pt>
    <dgm:pt modelId="{A59325D8-87CF-4FF5-A8CE-68AFF6191AAF}" type="pres">
      <dgm:prSet presAssocID="{BE59439C-B28F-46CB-8605-D93C4205FAEE}" presName="rootConnector" presStyleLbl="node2" presStyleIdx="0" presStyleCnt="0"/>
      <dgm:spPr/>
    </dgm:pt>
    <dgm:pt modelId="{68682167-A3B5-4B16-A7FD-B07582CF4E9E}" type="pres">
      <dgm:prSet presAssocID="{BE59439C-B28F-46CB-8605-D93C4205FAEE}" presName="hierChild4" presStyleCnt="0"/>
      <dgm:spPr/>
    </dgm:pt>
    <dgm:pt modelId="{5C51E8E3-E2C0-4138-9E3C-1F49B3D92CFD}" type="pres">
      <dgm:prSet presAssocID="{BE59439C-B28F-46CB-8605-D93C4205FAEE}" presName="hierChild5" presStyleCnt="0"/>
      <dgm:spPr/>
    </dgm:pt>
    <dgm:pt modelId="{D3E02CCA-F8A4-4387-AD6F-807A29AB2AA4}" type="pres">
      <dgm:prSet presAssocID="{71DFCD5C-F26E-46F3-ABBE-6F651DD03A3A}" presName="hierChild3" presStyleCnt="0"/>
      <dgm:spPr/>
    </dgm:pt>
  </dgm:ptLst>
  <dgm:cxnLst>
    <dgm:cxn modelId="{D1E6AC00-31D7-463E-BA76-0C2CF743DC64}" type="presOf" srcId="{590AB023-3F46-43FC-9C92-8744E260F5F9}" destId="{6C6FFD59-5CAA-4849-9CBB-05E172DD3B76}" srcOrd="0" destOrd="0" presId="urn:microsoft.com/office/officeart/2008/layout/NameandTitleOrganizationalChart"/>
    <dgm:cxn modelId="{24996A02-367C-404F-A373-72A99AED1933}" type="presOf" srcId="{1DE2B05A-A836-428F-9C8F-BF04EB4E1353}" destId="{C385E9DF-B7B3-4E15-BB05-48ED2DF67BF0}" srcOrd="0" destOrd="0" presId="urn:microsoft.com/office/officeart/2008/layout/NameandTitleOrganizationalChart"/>
    <dgm:cxn modelId="{C3240F03-8B8F-4AB3-867C-958386239640}" srcId="{74D4F800-9F83-4374-8FC0-38C3A718BC14}" destId="{71DFCD5C-F26E-46F3-ABBE-6F651DD03A3A}" srcOrd="0" destOrd="0" parTransId="{EC881503-4F03-423E-BD88-3B9972536D4C}" sibTransId="{BD3076A6-0180-4931-9F6D-DB29DAC43DA9}"/>
    <dgm:cxn modelId="{4DB89709-7EEF-4149-A734-9D49D65C4B12}" type="presOf" srcId="{3179EB10-0F26-4C08-A5D7-C0995C000FDF}" destId="{C438932D-A0FA-467F-A8AA-928202CE55C4}" srcOrd="0" destOrd="0" presId="urn:microsoft.com/office/officeart/2008/layout/NameandTitleOrganizationalChart"/>
    <dgm:cxn modelId="{21B4190D-1C15-421C-9E11-1C7710BD0A18}" type="presOf" srcId="{71DFCD5C-F26E-46F3-ABBE-6F651DD03A3A}" destId="{B3955F60-506E-4D9D-A5A7-A392BD946542}" srcOrd="0" destOrd="0" presId="urn:microsoft.com/office/officeart/2008/layout/NameandTitleOrganizationalChart"/>
    <dgm:cxn modelId="{BC49961B-658C-4206-863C-CE128DAE204A}" srcId="{12368A09-E494-4DA0-BE26-68DBFCC5A6DF}" destId="{CD9A4F6B-A9EA-45E7-AAF1-25F4F0EFDEF4}" srcOrd="5" destOrd="0" parTransId="{04B6E06F-C27F-4F40-A516-49A9AF4F97EF}" sibTransId="{6F9BA7AF-3023-4416-9BF5-A2F5FBD65D06}"/>
    <dgm:cxn modelId="{DAA0782B-6F8D-45DF-9C70-639D21D30787}" type="presOf" srcId="{BD3076A6-0180-4931-9F6D-DB29DAC43DA9}" destId="{98EBD8F6-95C3-4B30-B24A-D8B8C8D5480A}" srcOrd="0" destOrd="0" presId="urn:microsoft.com/office/officeart/2008/layout/NameandTitleOrganizationalChart"/>
    <dgm:cxn modelId="{5A7BC82B-8C77-4C41-82CF-B5C2DAA5094A}" type="presOf" srcId="{B2FB48A7-F021-49F4-A852-F2F557D2B020}" destId="{B9297D4A-CD77-46FA-AEB1-3E54C0003859}" srcOrd="1" destOrd="0" presId="urn:microsoft.com/office/officeart/2008/layout/NameandTitleOrganizationalChart"/>
    <dgm:cxn modelId="{AA197E33-C767-4C6B-82F5-5F4D1C79A48E}" type="presOf" srcId="{6F9BA7AF-3023-4416-9BF5-A2F5FBD65D06}" destId="{C1D68CE8-BFF0-4641-9EFD-9635DD82C560}" srcOrd="0" destOrd="0" presId="urn:microsoft.com/office/officeart/2008/layout/NameandTitleOrganizationalChart"/>
    <dgm:cxn modelId="{69A5DB37-FB55-4E31-8E84-DCAA5310810A}" type="presOf" srcId="{3AE6697D-694C-416B-9275-3CAFB5A7E7BD}" destId="{96AA3239-5E29-47C7-A00A-0C9686A9D49B}" srcOrd="1" destOrd="0" presId="urn:microsoft.com/office/officeart/2008/layout/NameandTitleOrganizationalChart"/>
    <dgm:cxn modelId="{77986738-2F49-47CC-837E-FB3955F4B8F3}" srcId="{71DFCD5C-F26E-46F3-ABBE-6F651DD03A3A}" destId="{BE59439C-B28F-46CB-8605-D93C4205FAEE}" srcOrd="2" destOrd="0" parTransId="{6BA2AA15-C237-42FB-8B87-D7CC21728343}" sibTransId="{E6AAC603-CDAA-41B6-A93E-4898CBFEAEFC}"/>
    <dgm:cxn modelId="{D4F4033E-33EB-488B-8D8E-AD5DB8599A46}" type="presOf" srcId="{CD9A4F6B-A9EA-45E7-AAF1-25F4F0EFDEF4}" destId="{6C464F9B-1628-42E3-B582-9F22ADC2A1D1}" srcOrd="0" destOrd="0" presId="urn:microsoft.com/office/officeart/2008/layout/NameandTitleOrganizationalChart"/>
    <dgm:cxn modelId="{7857B03E-962B-4A17-B5AD-5AD6D7B5C6F8}" type="presOf" srcId="{D3360EE9-EA68-4D4F-AD90-E6F65EE69529}" destId="{FE01EC76-4BC0-41B0-84A6-395E9BEF47BC}" srcOrd="0" destOrd="0" presId="urn:microsoft.com/office/officeart/2008/layout/NameandTitleOrganizationalChart"/>
    <dgm:cxn modelId="{0894D73F-5640-48E9-B333-DA253A7F5460}" type="presOf" srcId="{B9BB3785-40BB-40B2-9651-B57552D35C7D}" destId="{F4E8E994-15E8-446B-9BA7-8D9DD72A03D5}" srcOrd="0" destOrd="0" presId="urn:microsoft.com/office/officeart/2008/layout/NameandTitleOrganizationalChart"/>
    <dgm:cxn modelId="{A3A7F240-655B-4DA4-BB82-2B36F119830B}" type="presOf" srcId="{F10632A4-DCD2-4E67-8563-E7DF20E16F5C}" destId="{ABBCEB66-23CB-4813-9859-803A4601923A}" srcOrd="0" destOrd="0" presId="urn:microsoft.com/office/officeart/2008/layout/NameandTitleOrganizationalChart"/>
    <dgm:cxn modelId="{F67AD15F-C847-4B24-A141-A9E7AE8D00CF}" type="presOf" srcId="{DC9010C6-B3E0-44EE-AE2F-C97A56530174}" destId="{9FF9F62F-1A8D-4FE5-ACFE-70B9294F20E9}" srcOrd="0" destOrd="0" presId="urn:microsoft.com/office/officeart/2008/layout/NameandTitleOrganizationalChart"/>
    <dgm:cxn modelId="{717C3560-561D-4F0E-BEF4-928899F7ACD0}" srcId="{12368A09-E494-4DA0-BE26-68DBFCC5A6DF}" destId="{3AE6697D-694C-416B-9275-3CAFB5A7E7BD}" srcOrd="1" destOrd="0" parTransId="{A585F1A3-827B-45D6-B5FC-D2FDAD1EA6A6}" sibTransId="{24A43F82-C49B-437A-A758-AAB066C6EF05}"/>
    <dgm:cxn modelId="{F6B72941-888D-4AF7-B752-8AEBAF456037}" type="presOf" srcId="{0E4713E3-094C-405F-97B8-7D638B4408F6}" destId="{D875188F-7F54-4A25-9393-423C2DABD5A5}" srcOrd="1" destOrd="0" presId="urn:microsoft.com/office/officeart/2008/layout/NameandTitleOrganizationalChart"/>
    <dgm:cxn modelId="{EC410B43-154F-4286-B23B-6B6F20DFAC89}" type="presOf" srcId="{04E1A80C-9007-47AD-A30C-006195B604D4}" destId="{CC835957-B959-4F3F-B101-867CBE20C159}" srcOrd="0" destOrd="0" presId="urn:microsoft.com/office/officeart/2008/layout/NameandTitleOrganizationalChart"/>
    <dgm:cxn modelId="{53901F44-8D88-4977-9030-1D1163052582}" type="presOf" srcId="{F08E39A0-BB0D-4C5A-A9F3-B651BD2E3A6E}" destId="{0200B958-ED26-4DA0-8848-DD6896CA1876}" srcOrd="0" destOrd="0" presId="urn:microsoft.com/office/officeart/2008/layout/NameandTitleOrganizationalChart"/>
    <dgm:cxn modelId="{9EAC7A45-5C06-4B1A-A2E1-CADCC279DBA3}" type="presOf" srcId="{BE59439C-B28F-46CB-8605-D93C4205FAEE}" destId="{A59325D8-87CF-4FF5-A8CE-68AFF6191AAF}" srcOrd="1" destOrd="0" presId="urn:microsoft.com/office/officeart/2008/layout/NameandTitleOrganizationalChart"/>
    <dgm:cxn modelId="{DA513267-3A32-403E-9E26-93AA767928F5}" type="presOf" srcId="{6BA2AA15-C237-42FB-8B87-D7CC21728343}" destId="{8A63A760-A62E-4261-A449-3177D33B6E1A}" srcOrd="0" destOrd="0" presId="urn:microsoft.com/office/officeart/2008/layout/NameandTitleOrganizationalChart"/>
    <dgm:cxn modelId="{3E07BE6A-08C6-4F9D-9EF2-C9A4C6309C23}" type="presOf" srcId="{4A055B0A-F8AC-4CC2-A261-69E4B9A7FAB0}" destId="{D03EAFE4-7D6E-4CFB-99B1-3AE44293D59A}" srcOrd="0" destOrd="0" presId="urn:microsoft.com/office/officeart/2008/layout/NameandTitleOrganizationalChart"/>
    <dgm:cxn modelId="{75193050-097C-4F89-A84E-BB388C4DB0FB}" type="presOf" srcId="{D07841C0-1AE3-4FBB-BA7C-1708724D5FB1}" destId="{8F414B1B-494C-4732-9A4E-D17421266E8B}" srcOrd="0" destOrd="0" presId="urn:microsoft.com/office/officeart/2008/layout/NameandTitleOrganizationalChart"/>
    <dgm:cxn modelId="{332AF672-3ABA-459A-B8B4-0568B5E2AD9B}" type="presOf" srcId="{A585F1A3-827B-45D6-B5FC-D2FDAD1EA6A6}" destId="{9BE7AF04-B0FC-4A72-A94F-BFCDFEFFA8B1}" srcOrd="0" destOrd="0" presId="urn:microsoft.com/office/officeart/2008/layout/NameandTitleOrganizationalChart"/>
    <dgm:cxn modelId="{F80C2F75-AC39-467B-8714-46D926CAAE4F}" type="presOf" srcId="{71DFCD5C-F26E-46F3-ABBE-6F651DD03A3A}" destId="{EC8CA4FC-5BD5-42A4-91B8-3B40E2588334}" srcOrd="1" destOrd="0" presId="urn:microsoft.com/office/officeart/2008/layout/NameandTitleOrganizationalChart"/>
    <dgm:cxn modelId="{67246055-FA03-44C8-8D9C-26ED829ECC67}" type="presOf" srcId="{A68A7D00-0F6F-4C4D-927F-BB17BD44AA33}" destId="{C62CB429-1867-4BE2-919E-11FA8D3E0ABD}" srcOrd="1" destOrd="0" presId="urn:microsoft.com/office/officeart/2008/layout/NameandTitleOrganizationalChart"/>
    <dgm:cxn modelId="{8AD35658-FE35-46AC-AADC-C71E08D0F7A1}" type="presOf" srcId="{74D4F800-9F83-4374-8FC0-38C3A718BC14}" destId="{FD61BD25-71C2-4191-839F-8D592B801E0E}" srcOrd="0" destOrd="0" presId="urn:microsoft.com/office/officeart/2008/layout/NameandTitleOrganizationalChart"/>
    <dgm:cxn modelId="{3B76C383-B801-4C60-8513-6508BF066716}" srcId="{12368A09-E494-4DA0-BE26-68DBFCC5A6DF}" destId="{B2FB48A7-F021-49F4-A852-F2F557D2B020}" srcOrd="3" destOrd="0" parTransId="{4A055B0A-F8AC-4CC2-A261-69E4B9A7FAB0}" sibTransId="{B8291800-B2A8-4F7D-8A13-7503583CC142}"/>
    <dgm:cxn modelId="{B3869F84-9B6A-4D7C-984E-D9C2697AA6EA}" type="presOf" srcId="{04B6E06F-C27F-4F40-A516-49A9AF4F97EF}" destId="{970FD034-5842-4C79-A5EB-C7B91D1E4922}" srcOrd="0" destOrd="0" presId="urn:microsoft.com/office/officeart/2008/layout/NameandTitleOrganizationalChart"/>
    <dgm:cxn modelId="{1F34BA87-C4A2-4626-AB76-C17D607E0E53}" type="presOf" srcId="{DC9010C6-B3E0-44EE-AE2F-C97A56530174}" destId="{CAE542D8-BB3D-4BFA-B431-57F25F43F6D2}" srcOrd="1" destOrd="0" presId="urn:microsoft.com/office/officeart/2008/layout/NameandTitleOrganizationalChart"/>
    <dgm:cxn modelId="{81E25688-9FD7-4DA2-88DF-59BDFA065042}" type="presOf" srcId="{E6AAC603-CDAA-41B6-A93E-4898CBFEAEFC}" destId="{46472ACF-A3EE-4856-943A-4AD3A1701E52}" srcOrd="0" destOrd="0" presId="urn:microsoft.com/office/officeart/2008/layout/NameandTitleOrganizationalChart"/>
    <dgm:cxn modelId="{24F9FF8B-77BF-431D-A147-5357EE837361}" type="presOf" srcId="{3AE6697D-694C-416B-9275-3CAFB5A7E7BD}" destId="{DA3DC7E7-1EDB-4DBD-9817-BD2340D469AA}" srcOrd="0" destOrd="0" presId="urn:microsoft.com/office/officeart/2008/layout/NameandTitleOrganizationalChart"/>
    <dgm:cxn modelId="{25B70D8E-9FC8-4108-B3CF-99101C1EC6A9}" type="presOf" srcId="{BE59439C-B28F-46CB-8605-D93C4205FAEE}" destId="{F21CFC41-3FE9-40C1-A74E-65E07F044F6C}" srcOrd="0" destOrd="0" presId="urn:microsoft.com/office/officeart/2008/layout/NameandTitleOrganizationalChart"/>
    <dgm:cxn modelId="{30B77393-FDD5-40B4-AF8E-0D95BA4FFF02}" type="presOf" srcId="{B8291800-B2A8-4F7D-8A13-7503583CC142}" destId="{DA172914-2B05-4BCE-9255-78CB276523DC}" srcOrd="0" destOrd="0" presId="urn:microsoft.com/office/officeart/2008/layout/NameandTitleOrganizationalChart"/>
    <dgm:cxn modelId="{964D7C93-7F85-4451-8CC2-DFA7F71A22C8}" type="presOf" srcId="{06000469-1A9F-4E23-9307-A2DAE99A5625}" destId="{EC8121EE-8DC2-42A3-9ADE-1B8BD4F9DB15}" srcOrd="1" destOrd="0" presId="urn:microsoft.com/office/officeart/2008/layout/NameandTitleOrganizationalChart"/>
    <dgm:cxn modelId="{44182098-9423-4E07-A1B6-BBE2102D01AB}" type="presOf" srcId="{24A43F82-C49B-437A-A758-AAB066C6EF05}" destId="{A31C4990-C806-4BAE-A2D4-CC90C8F575FB}" srcOrd="0" destOrd="0" presId="urn:microsoft.com/office/officeart/2008/layout/NameandTitleOrganizationalChart"/>
    <dgm:cxn modelId="{9BB27A99-EB73-41A0-AA74-B71A40F67F48}" srcId="{12368A09-E494-4DA0-BE26-68DBFCC5A6DF}" destId="{B9BB3785-40BB-40B2-9651-B57552D35C7D}" srcOrd="2" destOrd="0" parTransId="{D07841C0-1AE3-4FBB-BA7C-1708724D5FB1}" sibTransId="{70236278-49E9-4E6D-8A30-1CD1ED9BC259}"/>
    <dgm:cxn modelId="{573A3A9B-D990-40A9-BF5D-8FF90B658B78}" srcId="{12368A09-E494-4DA0-BE26-68DBFCC5A6DF}" destId="{DC9010C6-B3E0-44EE-AE2F-C97A56530174}" srcOrd="4" destOrd="0" parTransId="{04E1A80C-9007-47AD-A30C-006195B604D4}" sibTransId="{D3360EE9-EA68-4D4F-AD90-E6F65EE69529}"/>
    <dgm:cxn modelId="{E9706F9E-8620-4A7E-8C88-51040E5910E8}" type="presOf" srcId="{CD9A4F6B-A9EA-45E7-AAF1-25F4F0EFDEF4}" destId="{F5AF42EC-B063-40F8-B90C-FDD40262B7AF}" srcOrd="1" destOrd="0" presId="urn:microsoft.com/office/officeart/2008/layout/NameandTitleOrganizationalChart"/>
    <dgm:cxn modelId="{303769A8-BC46-4AD9-BFFA-1537CADEE718}" type="presOf" srcId="{12368A09-E494-4DA0-BE26-68DBFCC5A6DF}" destId="{9227015C-5A04-48B4-A128-6E0F822F2EFF}" srcOrd="1" destOrd="0" presId="urn:microsoft.com/office/officeart/2008/layout/NameandTitleOrganizationalChart"/>
    <dgm:cxn modelId="{B1D5EFB7-4B96-4999-9006-C3BDBC4F55A0}" type="presOf" srcId="{B2FB48A7-F021-49F4-A852-F2F557D2B020}" destId="{3AFFEA35-F27E-4E12-AC1B-E3B430512200}" srcOrd="0" destOrd="0" presId="urn:microsoft.com/office/officeart/2008/layout/NameandTitleOrganizationalChart"/>
    <dgm:cxn modelId="{73846CBB-8349-4582-932A-3BC71B14A9F4}" type="presOf" srcId="{06000469-1A9F-4E23-9307-A2DAE99A5625}" destId="{27EA4E38-0157-47AC-BA1F-3D21E3CDEDCE}" srcOrd="0" destOrd="0" presId="urn:microsoft.com/office/officeart/2008/layout/NameandTitleOrganizationalChart"/>
    <dgm:cxn modelId="{5F9CD0BB-1868-46BC-AD78-884D2BE3047E}" type="presOf" srcId="{70236278-49E9-4E6D-8A30-1CD1ED9BC259}" destId="{6E5D5F96-72D0-4BA8-8581-7FE93A846F02}" srcOrd="0" destOrd="0" presId="urn:microsoft.com/office/officeart/2008/layout/NameandTitleOrganizationalChart"/>
    <dgm:cxn modelId="{B4FFF0C0-480C-428D-B895-241AB4B99434}" type="presOf" srcId="{B9BB3785-40BB-40B2-9651-B57552D35C7D}" destId="{8337BED5-EFBA-49B5-BE8D-8022A0ABEA29}" srcOrd="1" destOrd="0" presId="urn:microsoft.com/office/officeart/2008/layout/NameandTitleOrganizationalChart"/>
    <dgm:cxn modelId="{98F00EC6-22DA-42CA-9D1E-B6E2CF205D08}" type="presOf" srcId="{0E4713E3-094C-405F-97B8-7D638B4408F6}" destId="{7E29A087-647C-4929-86E6-3802A316DA51}" srcOrd="0" destOrd="0" presId="urn:microsoft.com/office/officeart/2008/layout/NameandTitleOrganizationalChart"/>
    <dgm:cxn modelId="{7C5681C8-6966-4443-ABB6-1DD7DF4659E8}" type="presOf" srcId="{0CE34B5F-B6C3-4E03-8D6F-A018CF2D2953}" destId="{51341394-568D-4589-9786-3D0CECFAD2C1}" srcOrd="0" destOrd="0" presId="urn:microsoft.com/office/officeart/2008/layout/NameandTitleOrganizationalChart"/>
    <dgm:cxn modelId="{C850DFD0-2798-4861-8527-13C0FC290512}" type="presOf" srcId="{A68A7D00-0F6F-4C4D-927F-BB17BD44AA33}" destId="{B0FACB75-8E4B-4476-AE5C-1502766FBCA1}" srcOrd="0" destOrd="0" presId="urn:microsoft.com/office/officeart/2008/layout/NameandTitleOrganizationalChart"/>
    <dgm:cxn modelId="{FDE762D1-1968-4541-835E-908B2C506F51}" type="presOf" srcId="{D89F6611-F552-4037-9A92-7CBA4DE65088}" destId="{3261AE55-5E12-4053-8DDB-3EC712BEB1E3}" srcOrd="0" destOrd="0" presId="urn:microsoft.com/office/officeart/2008/layout/NameandTitleOrganizationalChart"/>
    <dgm:cxn modelId="{E0419FD8-1A50-4218-9C34-895FFA6904E0}" srcId="{71DFCD5C-F26E-46F3-ABBE-6F651DD03A3A}" destId="{0E4713E3-094C-405F-97B8-7D638B4408F6}" srcOrd="1" destOrd="0" parTransId="{3179EB10-0F26-4C08-A5D7-C0995C000FDF}" sibTransId="{1DE2B05A-A836-428F-9C8F-BF04EB4E1353}"/>
    <dgm:cxn modelId="{D105C0E3-00E1-40EF-A1D0-E120E28911E3}" type="presOf" srcId="{DA47CF47-0784-4D6D-B395-5A5FFD523745}" destId="{E8F6D2D6-8B38-4099-86D2-E8EF26DE4363}" srcOrd="0" destOrd="0" presId="urn:microsoft.com/office/officeart/2008/layout/NameandTitleOrganizationalChart"/>
    <dgm:cxn modelId="{B3B3D6FB-E4DD-4F0F-AE7C-26854E20F4ED}" srcId="{71DFCD5C-F26E-46F3-ABBE-6F651DD03A3A}" destId="{12368A09-E494-4DA0-BE26-68DBFCC5A6DF}" srcOrd="0" destOrd="0" parTransId="{DA47CF47-0784-4D6D-B395-5A5FFD523745}" sibTransId="{F08E39A0-BB0D-4C5A-A9F3-B651BD2E3A6E}"/>
    <dgm:cxn modelId="{C57D8FFC-C107-4413-A878-4B350FECB893}" srcId="{12368A09-E494-4DA0-BE26-68DBFCC5A6DF}" destId="{A68A7D00-0F6F-4C4D-927F-BB17BD44AA33}" srcOrd="0" destOrd="0" parTransId="{D89F6611-F552-4037-9A92-7CBA4DE65088}" sibTransId="{F10632A4-DCD2-4E67-8563-E7DF20E16F5C}"/>
    <dgm:cxn modelId="{6954D5FC-3E30-4221-AB0E-EC51F3A40938}" type="presOf" srcId="{12368A09-E494-4DA0-BE26-68DBFCC5A6DF}" destId="{85CC8493-3286-4372-A981-2ACEC7BF561D}" srcOrd="0" destOrd="0" presId="urn:microsoft.com/office/officeart/2008/layout/NameandTitleOrganizationalChart"/>
    <dgm:cxn modelId="{C636D9FF-0CEE-4CF0-A6D4-05D9D0F0484D}" srcId="{12368A09-E494-4DA0-BE26-68DBFCC5A6DF}" destId="{06000469-1A9F-4E23-9307-A2DAE99A5625}" srcOrd="6" destOrd="0" parTransId="{590AB023-3F46-43FC-9C92-8744E260F5F9}" sibTransId="{0CE34B5F-B6C3-4E03-8D6F-A018CF2D2953}"/>
    <dgm:cxn modelId="{7A534B80-4300-4762-83EB-9EFE82D7CC9B}" type="presParOf" srcId="{FD61BD25-71C2-4191-839F-8D592B801E0E}" destId="{3699A48D-1C0D-46D2-9501-AECC098F5597}" srcOrd="0" destOrd="0" presId="urn:microsoft.com/office/officeart/2008/layout/NameandTitleOrganizationalChart"/>
    <dgm:cxn modelId="{41A6C705-A8CA-4B2E-9BF8-499F6DABBDA5}" type="presParOf" srcId="{3699A48D-1C0D-46D2-9501-AECC098F5597}" destId="{44FE94DB-E254-44D9-9605-0EC012AE2B92}" srcOrd="0" destOrd="0" presId="urn:microsoft.com/office/officeart/2008/layout/NameandTitleOrganizationalChart"/>
    <dgm:cxn modelId="{0013F51F-8504-41B3-9926-0B18713C32FD}" type="presParOf" srcId="{44FE94DB-E254-44D9-9605-0EC012AE2B92}" destId="{B3955F60-506E-4D9D-A5A7-A392BD946542}" srcOrd="0" destOrd="0" presId="urn:microsoft.com/office/officeart/2008/layout/NameandTitleOrganizationalChart"/>
    <dgm:cxn modelId="{B9978A36-89F0-4D2C-915D-63A70BEC26DA}" type="presParOf" srcId="{44FE94DB-E254-44D9-9605-0EC012AE2B92}" destId="{98EBD8F6-95C3-4B30-B24A-D8B8C8D5480A}" srcOrd="1" destOrd="0" presId="urn:microsoft.com/office/officeart/2008/layout/NameandTitleOrganizationalChart"/>
    <dgm:cxn modelId="{235AA2C7-C8F4-4A8D-983E-847D012A92A2}" type="presParOf" srcId="{44FE94DB-E254-44D9-9605-0EC012AE2B92}" destId="{EC8CA4FC-5BD5-42A4-91B8-3B40E2588334}" srcOrd="2" destOrd="0" presId="urn:microsoft.com/office/officeart/2008/layout/NameandTitleOrganizationalChart"/>
    <dgm:cxn modelId="{535DD962-388E-436E-B36B-0D1F667BA8B8}" type="presParOf" srcId="{3699A48D-1C0D-46D2-9501-AECC098F5597}" destId="{22BEB091-DFCC-44E8-8BE6-60DEF2065A1A}" srcOrd="1" destOrd="0" presId="urn:microsoft.com/office/officeart/2008/layout/NameandTitleOrganizationalChart"/>
    <dgm:cxn modelId="{26FBB58C-0FA4-4A74-A85A-FB3AC44872AF}" type="presParOf" srcId="{22BEB091-DFCC-44E8-8BE6-60DEF2065A1A}" destId="{E8F6D2D6-8B38-4099-86D2-E8EF26DE4363}" srcOrd="0" destOrd="0" presId="urn:microsoft.com/office/officeart/2008/layout/NameandTitleOrganizationalChart"/>
    <dgm:cxn modelId="{FD0B6AD7-7100-4AC4-A73B-C2AF7E0CC4DE}" type="presParOf" srcId="{22BEB091-DFCC-44E8-8BE6-60DEF2065A1A}" destId="{9B5A92D1-A665-4878-B86C-016BA3D5DA2C}" srcOrd="1" destOrd="0" presId="urn:microsoft.com/office/officeart/2008/layout/NameandTitleOrganizationalChart"/>
    <dgm:cxn modelId="{D7295AA5-C3F8-4835-A8DA-809DA253F955}" type="presParOf" srcId="{9B5A92D1-A665-4878-B86C-016BA3D5DA2C}" destId="{CEAFC098-A2A2-4940-A2DC-BA204E8CA234}" srcOrd="0" destOrd="0" presId="urn:microsoft.com/office/officeart/2008/layout/NameandTitleOrganizationalChart"/>
    <dgm:cxn modelId="{9822433D-1BF2-4EB8-A699-66017E051E1D}" type="presParOf" srcId="{CEAFC098-A2A2-4940-A2DC-BA204E8CA234}" destId="{85CC8493-3286-4372-A981-2ACEC7BF561D}" srcOrd="0" destOrd="0" presId="urn:microsoft.com/office/officeart/2008/layout/NameandTitleOrganizationalChart"/>
    <dgm:cxn modelId="{6BA582BC-2C60-4E33-9756-3185478C1B35}" type="presParOf" srcId="{CEAFC098-A2A2-4940-A2DC-BA204E8CA234}" destId="{0200B958-ED26-4DA0-8848-DD6896CA1876}" srcOrd="1" destOrd="0" presId="urn:microsoft.com/office/officeart/2008/layout/NameandTitleOrganizationalChart"/>
    <dgm:cxn modelId="{B98896D3-D928-4718-942E-5C286A3AA043}" type="presParOf" srcId="{CEAFC098-A2A2-4940-A2DC-BA204E8CA234}" destId="{9227015C-5A04-48B4-A128-6E0F822F2EFF}" srcOrd="2" destOrd="0" presId="urn:microsoft.com/office/officeart/2008/layout/NameandTitleOrganizationalChart"/>
    <dgm:cxn modelId="{588A1BE9-B178-45E7-AEC3-025FC4353865}" type="presParOf" srcId="{9B5A92D1-A665-4878-B86C-016BA3D5DA2C}" destId="{D090D6DD-FC1F-45E2-9358-21E1E6EC59B5}" srcOrd="1" destOrd="0" presId="urn:microsoft.com/office/officeart/2008/layout/NameandTitleOrganizationalChart"/>
    <dgm:cxn modelId="{E078B123-1795-41F5-8937-A44BA42757B6}" type="presParOf" srcId="{D090D6DD-FC1F-45E2-9358-21E1E6EC59B5}" destId="{3261AE55-5E12-4053-8DDB-3EC712BEB1E3}" srcOrd="0" destOrd="0" presId="urn:microsoft.com/office/officeart/2008/layout/NameandTitleOrganizationalChart"/>
    <dgm:cxn modelId="{37DEB8A6-385A-4669-BEB5-B3AAC359F441}" type="presParOf" srcId="{D090D6DD-FC1F-45E2-9358-21E1E6EC59B5}" destId="{B9FAFA7C-0180-455D-BC7A-0B8F84BC4D67}" srcOrd="1" destOrd="0" presId="urn:microsoft.com/office/officeart/2008/layout/NameandTitleOrganizationalChart"/>
    <dgm:cxn modelId="{610B517F-398C-4738-9B44-4C7BDB368347}" type="presParOf" srcId="{B9FAFA7C-0180-455D-BC7A-0B8F84BC4D67}" destId="{167AB386-E98A-4CCE-88A6-4F934E7AD4B4}" srcOrd="0" destOrd="0" presId="urn:microsoft.com/office/officeart/2008/layout/NameandTitleOrganizationalChart"/>
    <dgm:cxn modelId="{AF2144EE-7658-4D56-B41E-EAC265D9CED4}" type="presParOf" srcId="{167AB386-E98A-4CCE-88A6-4F934E7AD4B4}" destId="{B0FACB75-8E4B-4476-AE5C-1502766FBCA1}" srcOrd="0" destOrd="0" presId="urn:microsoft.com/office/officeart/2008/layout/NameandTitleOrganizationalChart"/>
    <dgm:cxn modelId="{B31BF211-766B-4E2A-A8C8-CED980281C82}" type="presParOf" srcId="{167AB386-E98A-4CCE-88A6-4F934E7AD4B4}" destId="{ABBCEB66-23CB-4813-9859-803A4601923A}" srcOrd="1" destOrd="0" presId="urn:microsoft.com/office/officeart/2008/layout/NameandTitleOrganizationalChart"/>
    <dgm:cxn modelId="{AD7274F0-DF16-408D-AAA6-32CE06C3C56E}" type="presParOf" srcId="{167AB386-E98A-4CCE-88A6-4F934E7AD4B4}" destId="{C62CB429-1867-4BE2-919E-11FA8D3E0ABD}" srcOrd="2" destOrd="0" presId="urn:microsoft.com/office/officeart/2008/layout/NameandTitleOrganizationalChart"/>
    <dgm:cxn modelId="{B0E7C671-7A96-4AE4-A6BF-DA9D35670017}" type="presParOf" srcId="{B9FAFA7C-0180-455D-BC7A-0B8F84BC4D67}" destId="{3723253B-276A-4555-91B0-E2079B6ADC2E}" srcOrd="1" destOrd="0" presId="urn:microsoft.com/office/officeart/2008/layout/NameandTitleOrganizationalChart"/>
    <dgm:cxn modelId="{592B4BF0-F41C-49D5-A5E9-5CFCC64C693E}" type="presParOf" srcId="{B9FAFA7C-0180-455D-BC7A-0B8F84BC4D67}" destId="{92AA9D9B-E2AE-4EC0-B1B4-244F8399E43E}" srcOrd="2" destOrd="0" presId="urn:microsoft.com/office/officeart/2008/layout/NameandTitleOrganizationalChart"/>
    <dgm:cxn modelId="{E13C3B55-90FD-4F7D-95A3-F8B00D4131DC}" type="presParOf" srcId="{D090D6DD-FC1F-45E2-9358-21E1E6EC59B5}" destId="{9BE7AF04-B0FC-4A72-A94F-BFCDFEFFA8B1}" srcOrd="2" destOrd="0" presId="urn:microsoft.com/office/officeart/2008/layout/NameandTitleOrganizationalChart"/>
    <dgm:cxn modelId="{EAE65DF3-CC6B-4279-998F-E14DD2490449}" type="presParOf" srcId="{D090D6DD-FC1F-45E2-9358-21E1E6EC59B5}" destId="{F17E6DF4-42BB-4196-98DE-7DA8C47ED13D}" srcOrd="3" destOrd="0" presId="urn:microsoft.com/office/officeart/2008/layout/NameandTitleOrganizationalChart"/>
    <dgm:cxn modelId="{44B91A6F-9F7C-43CB-BB98-E76D89C0C9C0}" type="presParOf" srcId="{F17E6DF4-42BB-4196-98DE-7DA8C47ED13D}" destId="{95AB194A-8BEE-4DE7-8491-4112E9016DF8}" srcOrd="0" destOrd="0" presId="urn:microsoft.com/office/officeart/2008/layout/NameandTitleOrganizationalChart"/>
    <dgm:cxn modelId="{938D2075-3300-4F37-8B76-20594CEF12B0}" type="presParOf" srcId="{95AB194A-8BEE-4DE7-8491-4112E9016DF8}" destId="{DA3DC7E7-1EDB-4DBD-9817-BD2340D469AA}" srcOrd="0" destOrd="0" presId="urn:microsoft.com/office/officeart/2008/layout/NameandTitleOrganizationalChart"/>
    <dgm:cxn modelId="{F31088C4-51EC-4577-85C2-E8FD619DD7E2}" type="presParOf" srcId="{95AB194A-8BEE-4DE7-8491-4112E9016DF8}" destId="{A31C4990-C806-4BAE-A2D4-CC90C8F575FB}" srcOrd="1" destOrd="0" presId="urn:microsoft.com/office/officeart/2008/layout/NameandTitleOrganizationalChart"/>
    <dgm:cxn modelId="{97110B31-3F65-45C1-B764-807042940DE8}" type="presParOf" srcId="{95AB194A-8BEE-4DE7-8491-4112E9016DF8}" destId="{96AA3239-5E29-47C7-A00A-0C9686A9D49B}" srcOrd="2" destOrd="0" presId="urn:microsoft.com/office/officeart/2008/layout/NameandTitleOrganizationalChart"/>
    <dgm:cxn modelId="{42272553-7FA1-408D-9D49-2C851678EF35}" type="presParOf" srcId="{F17E6DF4-42BB-4196-98DE-7DA8C47ED13D}" destId="{3D05C6A7-3815-4605-A247-0EEF43063421}" srcOrd="1" destOrd="0" presId="urn:microsoft.com/office/officeart/2008/layout/NameandTitleOrganizationalChart"/>
    <dgm:cxn modelId="{E461A0CA-2217-44C1-902B-2DAF7E8E1D3A}" type="presParOf" srcId="{F17E6DF4-42BB-4196-98DE-7DA8C47ED13D}" destId="{DF615FC7-EA58-4227-A416-0567844B6907}" srcOrd="2" destOrd="0" presId="urn:microsoft.com/office/officeart/2008/layout/NameandTitleOrganizationalChart"/>
    <dgm:cxn modelId="{43A818AA-35E8-48FE-AC74-90B434C960C4}" type="presParOf" srcId="{D090D6DD-FC1F-45E2-9358-21E1E6EC59B5}" destId="{8F414B1B-494C-4732-9A4E-D17421266E8B}" srcOrd="4" destOrd="0" presId="urn:microsoft.com/office/officeart/2008/layout/NameandTitleOrganizationalChart"/>
    <dgm:cxn modelId="{B2A5AE2A-1869-4BAD-899B-B2E055B20012}" type="presParOf" srcId="{D090D6DD-FC1F-45E2-9358-21E1E6EC59B5}" destId="{12007B07-F92F-48F8-910F-F3D7C4B9DB45}" srcOrd="5" destOrd="0" presId="urn:microsoft.com/office/officeart/2008/layout/NameandTitleOrganizationalChart"/>
    <dgm:cxn modelId="{6F950BE9-764D-4153-AE66-FAF9E9963237}" type="presParOf" srcId="{12007B07-F92F-48F8-910F-F3D7C4B9DB45}" destId="{9F062B42-66C8-47BB-92EC-D3F09D2F7258}" srcOrd="0" destOrd="0" presId="urn:microsoft.com/office/officeart/2008/layout/NameandTitleOrganizationalChart"/>
    <dgm:cxn modelId="{C221E534-3D36-4402-9BF7-84239B2108E6}" type="presParOf" srcId="{9F062B42-66C8-47BB-92EC-D3F09D2F7258}" destId="{F4E8E994-15E8-446B-9BA7-8D9DD72A03D5}" srcOrd="0" destOrd="0" presId="urn:microsoft.com/office/officeart/2008/layout/NameandTitleOrganizationalChart"/>
    <dgm:cxn modelId="{29D242FE-E084-4AC5-B722-F8262E2D535D}" type="presParOf" srcId="{9F062B42-66C8-47BB-92EC-D3F09D2F7258}" destId="{6E5D5F96-72D0-4BA8-8581-7FE93A846F02}" srcOrd="1" destOrd="0" presId="urn:microsoft.com/office/officeart/2008/layout/NameandTitleOrganizationalChart"/>
    <dgm:cxn modelId="{943F7ED0-FB90-47A8-B177-F1A62BAF274D}" type="presParOf" srcId="{9F062B42-66C8-47BB-92EC-D3F09D2F7258}" destId="{8337BED5-EFBA-49B5-BE8D-8022A0ABEA29}" srcOrd="2" destOrd="0" presId="urn:microsoft.com/office/officeart/2008/layout/NameandTitleOrganizationalChart"/>
    <dgm:cxn modelId="{E76DD339-624F-4E79-9DC5-79665642DBE9}" type="presParOf" srcId="{12007B07-F92F-48F8-910F-F3D7C4B9DB45}" destId="{26586F6B-0A38-4C1F-A6E5-5EE7C26F63C5}" srcOrd="1" destOrd="0" presId="urn:microsoft.com/office/officeart/2008/layout/NameandTitleOrganizationalChart"/>
    <dgm:cxn modelId="{AE07FFB8-09CB-4332-A3AF-00EB6726994B}" type="presParOf" srcId="{12007B07-F92F-48F8-910F-F3D7C4B9DB45}" destId="{63184887-818A-4F21-81FF-F182F02D7B80}" srcOrd="2" destOrd="0" presId="urn:microsoft.com/office/officeart/2008/layout/NameandTitleOrganizationalChart"/>
    <dgm:cxn modelId="{9652C79F-FCD2-4853-B98B-86ACDF9C0E4A}" type="presParOf" srcId="{D090D6DD-FC1F-45E2-9358-21E1E6EC59B5}" destId="{D03EAFE4-7D6E-4CFB-99B1-3AE44293D59A}" srcOrd="6" destOrd="0" presId="urn:microsoft.com/office/officeart/2008/layout/NameandTitleOrganizationalChart"/>
    <dgm:cxn modelId="{23B76C41-CDA2-4E8C-8750-224E796F2530}" type="presParOf" srcId="{D090D6DD-FC1F-45E2-9358-21E1E6EC59B5}" destId="{7BB0D866-347F-4F5A-BBDC-7579CD221D92}" srcOrd="7" destOrd="0" presId="urn:microsoft.com/office/officeart/2008/layout/NameandTitleOrganizationalChart"/>
    <dgm:cxn modelId="{1BAEFDE4-CB0D-4435-8680-F90B339A30E0}" type="presParOf" srcId="{7BB0D866-347F-4F5A-BBDC-7579CD221D92}" destId="{D658CE1D-4F3D-4D2B-A24D-A7BD0429F80C}" srcOrd="0" destOrd="0" presId="urn:microsoft.com/office/officeart/2008/layout/NameandTitleOrganizationalChart"/>
    <dgm:cxn modelId="{6444024B-8834-4D56-8B56-49091E02DD5D}" type="presParOf" srcId="{D658CE1D-4F3D-4D2B-A24D-A7BD0429F80C}" destId="{3AFFEA35-F27E-4E12-AC1B-E3B430512200}" srcOrd="0" destOrd="0" presId="urn:microsoft.com/office/officeart/2008/layout/NameandTitleOrganizationalChart"/>
    <dgm:cxn modelId="{FFE5503C-C303-4D0E-BF1D-9C100C70C46B}" type="presParOf" srcId="{D658CE1D-4F3D-4D2B-A24D-A7BD0429F80C}" destId="{DA172914-2B05-4BCE-9255-78CB276523DC}" srcOrd="1" destOrd="0" presId="urn:microsoft.com/office/officeart/2008/layout/NameandTitleOrganizationalChart"/>
    <dgm:cxn modelId="{E9D21FE8-40EE-4E2A-B068-BF5CB6EBD000}" type="presParOf" srcId="{D658CE1D-4F3D-4D2B-A24D-A7BD0429F80C}" destId="{B9297D4A-CD77-46FA-AEB1-3E54C0003859}" srcOrd="2" destOrd="0" presId="urn:microsoft.com/office/officeart/2008/layout/NameandTitleOrganizationalChart"/>
    <dgm:cxn modelId="{A298143E-FDE9-4408-94E9-45A532E6DD15}" type="presParOf" srcId="{7BB0D866-347F-4F5A-BBDC-7579CD221D92}" destId="{1EC244BD-A49F-457C-AF8F-2C6F6B8329EE}" srcOrd="1" destOrd="0" presId="urn:microsoft.com/office/officeart/2008/layout/NameandTitleOrganizationalChart"/>
    <dgm:cxn modelId="{B0E1ADCE-0B1B-4BEA-A4A7-73C6D89F9639}" type="presParOf" srcId="{7BB0D866-347F-4F5A-BBDC-7579CD221D92}" destId="{15A79FDC-AF7F-4306-860F-FE94D28F07A9}" srcOrd="2" destOrd="0" presId="urn:microsoft.com/office/officeart/2008/layout/NameandTitleOrganizationalChart"/>
    <dgm:cxn modelId="{DE6BE049-126A-4EEE-B375-2E777EE18771}" type="presParOf" srcId="{D090D6DD-FC1F-45E2-9358-21E1E6EC59B5}" destId="{CC835957-B959-4F3F-B101-867CBE20C159}" srcOrd="8" destOrd="0" presId="urn:microsoft.com/office/officeart/2008/layout/NameandTitleOrganizationalChart"/>
    <dgm:cxn modelId="{EBFC2356-1BB2-4EE6-858C-1C8CFDA2096B}" type="presParOf" srcId="{D090D6DD-FC1F-45E2-9358-21E1E6EC59B5}" destId="{6496A025-EC2F-445B-BE45-2F8729C1D5B2}" srcOrd="9" destOrd="0" presId="urn:microsoft.com/office/officeart/2008/layout/NameandTitleOrganizationalChart"/>
    <dgm:cxn modelId="{CBF0657A-66F7-4FF2-A7CB-50FFCAB040BE}" type="presParOf" srcId="{6496A025-EC2F-445B-BE45-2F8729C1D5B2}" destId="{C0EB2567-55DA-4BC9-9C14-681D72309CF3}" srcOrd="0" destOrd="0" presId="urn:microsoft.com/office/officeart/2008/layout/NameandTitleOrganizationalChart"/>
    <dgm:cxn modelId="{B56FEA5C-25B1-4484-AE09-7E0828584D2A}" type="presParOf" srcId="{C0EB2567-55DA-4BC9-9C14-681D72309CF3}" destId="{9FF9F62F-1A8D-4FE5-ACFE-70B9294F20E9}" srcOrd="0" destOrd="0" presId="urn:microsoft.com/office/officeart/2008/layout/NameandTitleOrganizationalChart"/>
    <dgm:cxn modelId="{F8A1E02A-52E1-40C1-ABAF-118D07081481}" type="presParOf" srcId="{C0EB2567-55DA-4BC9-9C14-681D72309CF3}" destId="{FE01EC76-4BC0-41B0-84A6-395E9BEF47BC}" srcOrd="1" destOrd="0" presId="urn:microsoft.com/office/officeart/2008/layout/NameandTitleOrganizationalChart"/>
    <dgm:cxn modelId="{2DFC70DF-A3B6-4F2E-9D86-42F6AC150340}" type="presParOf" srcId="{C0EB2567-55DA-4BC9-9C14-681D72309CF3}" destId="{CAE542D8-BB3D-4BFA-B431-57F25F43F6D2}" srcOrd="2" destOrd="0" presId="urn:microsoft.com/office/officeart/2008/layout/NameandTitleOrganizationalChart"/>
    <dgm:cxn modelId="{A7AAA5A3-180F-4A7B-B25F-6C2636409987}" type="presParOf" srcId="{6496A025-EC2F-445B-BE45-2F8729C1D5B2}" destId="{424C9631-1E46-4042-A020-80E14509AE38}" srcOrd="1" destOrd="0" presId="urn:microsoft.com/office/officeart/2008/layout/NameandTitleOrganizationalChart"/>
    <dgm:cxn modelId="{CB9102DA-F3E0-456C-B97C-2090E746748A}" type="presParOf" srcId="{6496A025-EC2F-445B-BE45-2F8729C1D5B2}" destId="{32F9CD2B-1C9A-4C1D-9AF9-CDD9BFB507AF}" srcOrd="2" destOrd="0" presId="urn:microsoft.com/office/officeart/2008/layout/NameandTitleOrganizationalChart"/>
    <dgm:cxn modelId="{A7AEEFEE-617E-4A9C-B8A9-3A1B0F0F7146}" type="presParOf" srcId="{D090D6DD-FC1F-45E2-9358-21E1E6EC59B5}" destId="{970FD034-5842-4C79-A5EB-C7B91D1E4922}" srcOrd="10" destOrd="0" presId="urn:microsoft.com/office/officeart/2008/layout/NameandTitleOrganizationalChart"/>
    <dgm:cxn modelId="{4573F334-D97A-4DA9-9883-CF18F8F10C95}" type="presParOf" srcId="{D090D6DD-FC1F-45E2-9358-21E1E6EC59B5}" destId="{81446B16-E054-40E5-B4A8-BA01DD37D4A6}" srcOrd="11" destOrd="0" presId="urn:microsoft.com/office/officeart/2008/layout/NameandTitleOrganizationalChart"/>
    <dgm:cxn modelId="{C3BE8A09-8B1A-41B1-A409-CFD028CC557A}" type="presParOf" srcId="{81446B16-E054-40E5-B4A8-BA01DD37D4A6}" destId="{7E06EB7B-9342-4FFA-B43C-62FB674843E6}" srcOrd="0" destOrd="0" presId="urn:microsoft.com/office/officeart/2008/layout/NameandTitleOrganizationalChart"/>
    <dgm:cxn modelId="{642C2128-A1F7-4CB9-B93A-05DCE47F472B}" type="presParOf" srcId="{7E06EB7B-9342-4FFA-B43C-62FB674843E6}" destId="{6C464F9B-1628-42E3-B582-9F22ADC2A1D1}" srcOrd="0" destOrd="0" presId="urn:microsoft.com/office/officeart/2008/layout/NameandTitleOrganizationalChart"/>
    <dgm:cxn modelId="{15B37E25-6B7B-443E-A75D-6AE72B5462A4}" type="presParOf" srcId="{7E06EB7B-9342-4FFA-B43C-62FB674843E6}" destId="{C1D68CE8-BFF0-4641-9EFD-9635DD82C560}" srcOrd="1" destOrd="0" presId="urn:microsoft.com/office/officeart/2008/layout/NameandTitleOrganizationalChart"/>
    <dgm:cxn modelId="{1C2C37D4-FC29-4CBD-9769-61B835C64D63}" type="presParOf" srcId="{7E06EB7B-9342-4FFA-B43C-62FB674843E6}" destId="{F5AF42EC-B063-40F8-B90C-FDD40262B7AF}" srcOrd="2" destOrd="0" presId="urn:microsoft.com/office/officeart/2008/layout/NameandTitleOrganizationalChart"/>
    <dgm:cxn modelId="{C7E2DE99-312F-4E03-8555-977E88AF423B}" type="presParOf" srcId="{81446B16-E054-40E5-B4A8-BA01DD37D4A6}" destId="{9F5F78B3-5148-4482-B7B8-85BC118B1237}" srcOrd="1" destOrd="0" presId="urn:microsoft.com/office/officeart/2008/layout/NameandTitleOrganizationalChart"/>
    <dgm:cxn modelId="{FCFC7917-98C8-4CE6-B10C-7E0FF66C65DB}" type="presParOf" srcId="{81446B16-E054-40E5-B4A8-BA01DD37D4A6}" destId="{E5DA0151-E7DA-4B76-B755-2B634A1F4247}" srcOrd="2" destOrd="0" presId="urn:microsoft.com/office/officeart/2008/layout/NameandTitleOrganizationalChart"/>
    <dgm:cxn modelId="{205C2FDD-4552-403D-A10B-CFCBED533670}" type="presParOf" srcId="{D090D6DD-FC1F-45E2-9358-21E1E6EC59B5}" destId="{6C6FFD59-5CAA-4849-9CBB-05E172DD3B76}" srcOrd="12" destOrd="0" presId="urn:microsoft.com/office/officeart/2008/layout/NameandTitleOrganizationalChart"/>
    <dgm:cxn modelId="{1D38157F-5CB5-4058-96CA-A0867A4D1625}" type="presParOf" srcId="{D090D6DD-FC1F-45E2-9358-21E1E6EC59B5}" destId="{9A2C7FA2-F3A8-4879-816B-F7688C45D0F7}" srcOrd="13" destOrd="0" presId="urn:microsoft.com/office/officeart/2008/layout/NameandTitleOrganizationalChart"/>
    <dgm:cxn modelId="{402C648B-CD33-414E-99BE-879D39782829}" type="presParOf" srcId="{9A2C7FA2-F3A8-4879-816B-F7688C45D0F7}" destId="{F1CF32CD-7FA3-47CC-940C-1896077217D0}" srcOrd="0" destOrd="0" presId="urn:microsoft.com/office/officeart/2008/layout/NameandTitleOrganizationalChart"/>
    <dgm:cxn modelId="{D1C18F51-23DB-4698-9AAB-2DDE4237F313}" type="presParOf" srcId="{F1CF32CD-7FA3-47CC-940C-1896077217D0}" destId="{27EA4E38-0157-47AC-BA1F-3D21E3CDEDCE}" srcOrd="0" destOrd="0" presId="urn:microsoft.com/office/officeart/2008/layout/NameandTitleOrganizationalChart"/>
    <dgm:cxn modelId="{0023D9EF-605E-418F-B2CF-3A4D0C772178}" type="presParOf" srcId="{F1CF32CD-7FA3-47CC-940C-1896077217D0}" destId="{51341394-568D-4589-9786-3D0CECFAD2C1}" srcOrd="1" destOrd="0" presId="urn:microsoft.com/office/officeart/2008/layout/NameandTitleOrganizationalChart"/>
    <dgm:cxn modelId="{031B72EE-9862-411A-A71A-6988C1E62442}" type="presParOf" srcId="{F1CF32CD-7FA3-47CC-940C-1896077217D0}" destId="{EC8121EE-8DC2-42A3-9ADE-1B8BD4F9DB15}" srcOrd="2" destOrd="0" presId="urn:microsoft.com/office/officeart/2008/layout/NameandTitleOrganizationalChart"/>
    <dgm:cxn modelId="{270EC627-0F03-4FB4-815D-EAE7C8BE8198}" type="presParOf" srcId="{9A2C7FA2-F3A8-4879-816B-F7688C45D0F7}" destId="{E55C99C6-ED53-4E69-982E-EBAC8954345D}" srcOrd="1" destOrd="0" presId="urn:microsoft.com/office/officeart/2008/layout/NameandTitleOrganizationalChart"/>
    <dgm:cxn modelId="{65BCB1A0-C3BE-48D2-9531-F39BF6F39B3E}" type="presParOf" srcId="{9A2C7FA2-F3A8-4879-816B-F7688C45D0F7}" destId="{8EB48BE2-C5EA-4D32-8BBF-A027974D7171}" srcOrd="2" destOrd="0" presId="urn:microsoft.com/office/officeart/2008/layout/NameandTitleOrganizationalChart"/>
    <dgm:cxn modelId="{A4A07BF3-19B4-48E7-9FD7-F87D929865B2}" type="presParOf" srcId="{9B5A92D1-A665-4878-B86C-016BA3D5DA2C}" destId="{909440D4-6F13-4424-9E75-D8A8F541115B}" srcOrd="2" destOrd="0" presId="urn:microsoft.com/office/officeart/2008/layout/NameandTitleOrganizationalChart"/>
    <dgm:cxn modelId="{E5258CF9-E96B-42B5-9266-01ADC5D615AF}" type="presParOf" srcId="{22BEB091-DFCC-44E8-8BE6-60DEF2065A1A}" destId="{C438932D-A0FA-467F-A8AA-928202CE55C4}" srcOrd="2" destOrd="0" presId="urn:microsoft.com/office/officeart/2008/layout/NameandTitleOrganizationalChart"/>
    <dgm:cxn modelId="{D609D9D5-672B-4196-8307-0ACF35009C74}" type="presParOf" srcId="{22BEB091-DFCC-44E8-8BE6-60DEF2065A1A}" destId="{DF2158F1-7FAB-4026-8AD3-F3F3E45638F7}" srcOrd="3" destOrd="0" presId="urn:microsoft.com/office/officeart/2008/layout/NameandTitleOrganizationalChart"/>
    <dgm:cxn modelId="{25B6E379-A67F-4901-B8ED-E30A2D53E202}" type="presParOf" srcId="{DF2158F1-7FAB-4026-8AD3-F3F3E45638F7}" destId="{95B2ACDA-3C23-4B0C-A1C4-697CB9B8DCB2}" srcOrd="0" destOrd="0" presId="urn:microsoft.com/office/officeart/2008/layout/NameandTitleOrganizationalChart"/>
    <dgm:cxn modelId="{8BCD29DD-61A3-45A7-B6F1-A2724C8600AD}" type="presParOf" srcId="{95B2ACDA-3C23-4B0C-A1C4-697CB9B8DCB2}" destId="{7E29A087-647C-4929-86E6-3802A316DA51}" srcOrd="0" destOrd="0" presId="urn:microsoft.com/office/officeart/2008/layout/NameandTitleOrganizationalChart"/>
    <dgm:cxn modelId="{654CBA9F-FC8F-4F10-B49D-EF2B536A6E84}" type="presParOf" srcId="{95B2ACDA-3C23-4B0C-A1C4-697CB9B8DCB2}" destId="{C385E9DF-B7B3-4E15-BB05-48ED2DF67BF0}" srcOrd="1" destOrd="0" presId="urn:microsoft.com/office/officeart/2008/layout/NameandTitleOrganizationalChart"/>
    <dgm:cxn modelId="{29EFE6F0-A8DC-4405-81E4-7C35B5B72EE1}" type="presParOf" srcId="{95B2ACDA-3C23-4B0C-A1C4-697CB9B8DCB2}" destId="{D875188F-7F54-4A25-9393-423C2DABD5A5}" srcOrd="2" destOrd="0" presId="urn:microsoft.com/office/officeart/2008/layout/NameandTitleOrganizationalChart"/>
    <dgm:cxn modelId="{C71BBDFE-ADAB-4278-8D34-2450E93EE763}" type="presParOf" srcId="{DF2158F1-7FAB-4026-8AD3-F3F3E45638F7}" destId="{F9C7A992-C382-471A-AF9A-6EBB807F74D2}" srcOrd="1" destOrd="0" presId="urn:microsoft.com/office/officeart/2008/layout/NameandTitleOrganizationalChart"/>
    <dgm:cxn modelId="{ED52F7F6-3AEC-482C-96D8-8945D5ECEA19}" type="presParOf" srcId="{DF2158F1-7FAB-4026-8AD3-F3F3E45638F7}" destId="{6BE3001F-5680-4824-A9A1-38D608887185}" srcOrd="2" destOrd="0" presId="urn:microsoft.com/office/officeart/2008/layout/NameandTitleOrganizationalChart"/>
    <dgm:cxn modelId="{979D4218-A945-401D-B21D-47D918114BFE}" type="presParOf" srcId="{22BEB091-DFCC-44E8-8BE6-60DEF2065A1A}" destId="{8A63A760-A62E-4261-A449-3177D33B6E1A}" srcOrd="4" destOrd="0" presId="urn:microsoft.com/office/officeart/2008/layout/NameandTitleOrganizationalChart"/>
    <dgm:cxn modelId="{B5B4CEB1-6AFB-462A-A7CD-C8564FB1B78C}" type="presParOf" srcId="{22BEB091-DFCC-44E8-8BE6-60DEF2065A1A}" destId="{B5AE4070-CBEB-4656-AE9A-4AAC86885076}" srcOrd="5" destOrd="0" presId="urn:microsoft.com/office/officeart/2008/layout/NameandTitleOrganizationalChart"/>
    <dgm:cxn modelId="{9E030584-B496-42BE-95DA-379435BD33EA}" type="presParOf" srcId="{B5AE4070-CBEB-4656-AE9A-4AAC86885076}" destId="{8D7ABBE2-0F77-4B6F-B4F4-654D21BBD792}" srcOrd="0" destOrd="0" presId="urn:microsoft.com/office/officeart/2008/layout/NameandTitleOrganizationalChart"/>
    <dgm:cxn modelId="{295A0475-43D4-4994-8C1B-04352A901DAC}" type="presParOf" srcId="{8D7ABBE2-0F77-4B6F-B4F4-654D21BBD792}" destId="{F21CFC41-3FE9-40C1-A74E-65E07F044F6C}" srcOrd="0" destOrd="0" presId="urn:microsoft.com/office/officeart/2008/layout/NameandTitleOrganizationalChart"/>
    <dgm:cxn modelId="{180D858F-3B5E-40C6-9AEA-7DAE64E8F2AD}" type="presParOf" srcId="{8D7ABBE2-0F77-4B6F-B4F4-654D21BBD792}" destId="{46472ACF-A3EE-4856-943A-4AD3A1701E52}" srcOrd="1" destOrd="0" presId="urn:microsoft.com/office/officeart/2008/layout/NameandTitleOrganizationalChart"/>
    <dgm:cxn modelId="{3AEF99E8-612C-45C6-A76F-4FE1C0FDFFAB}" type="presParOf" srcId="{8D7ABBE2-0F77-4B6F-B4F4-654D21BBD792}" destId="{A59325D8-87CF-4FF5-A8CE-68AFF6191AAF}" srcOrd="2" destOrd="0" presId="urn:microsoft.com/office/officeart/2008/layout/NameandTitleOrganizationalChart"/>
    <dgm:cxn modelId="{D415BEB8-1846-453F-82BC-E478679D145F}" type="presParOf" srcId="{B5AE4070-CBEB-4656-AE9A-4AAC86885076}" destId="{68682167-A3B5-4B16-A7FD-B07582CF4E9E}" srcOrd="1" destOrd="0" presId="urn:microsoft.com/office/officeart/2008/layout/NameandTitleOrganizationalChart"/>
    <dgm:cxn modelId="{1E5C39CE-5C50-41A9-8CBC-E5157835EFA1}" type="presParOf" srcId="{B5AE4070-CBEB-4656-AE9A-4AAC86885076}" destId="{5C51E8E3-E2C0-4138-9E3C-1F49B3D92CFD}" srcOrd="2" destOrd="0" presId="urn:microsoft.com/office/officeart/2008/layout/NameandTitleOrganizationalChart"/>
    <dgm:cxn modelId="{ACA98203-886B-4609-9891-B9E2BA5CCBBC}" type="presParOf" srcId="{3699A48D-1C0D-46D2-9501-AECC098F5597}" destId="{D3E02CCA-F8A4-4387-AD6F-807A29AB2AA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270D21-6A98-4932-8C87-4EA932D596F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54E62D2-3795-4A6B-8A4E-79D886945A9D}">
      <dgm:prSet phldrT="[Teksti]"/>
      <dgm:spPr/>
      <dgm:t>
        <a:bodyPr/>
        <a:lstStyle/>
        <a:p>
          <a:r>
            <a:rPr lang="fi-FI" dirty="0"/>
            <a:t>Lautakunnat ja jaostot </a:t>
          </a:r>
        </a:p>
        <a:p>
          <a:r>
            <a:rPr lang="fi-FI" dirty="0"/>
            <a:t>Vaikuttamistoimielimet</a:t>
          </a:r>
        </a:p>
      </dgm:t>
    </dgm:pt>
    <dgm:pt modelId="{68F41C67-19EC-4365-8C5C-25943A84A18C}" type="parTrans" cxnId="{0A6E1D4D-0ED6-470F-80CC-AB1A8D87A960}">
      <dgm:prSet/>
      <dgm:spPr/>
      <dgm:t>
        <a:bodyPr/>
        <a:lstStyle/>
        <a:p>
          <a:endParaRPr lang="fi-FI"/>
        </a:p>
      </dgm:t>
    </dgm:pt>
    <dgm:pt modelId="{9CA73133-FE0C-4600-8D01-8032FDB01F3F}" type="sibTrans" cxnId="{0A6E1D4D-0ED6-470F-80CC-AB1A8D87A960}">
      <dgm:prSet/>
      <dgm:spPr/>
      <dgm:t>
        <a:bodyPr/>
        <a:lstStyle/>
        <a:p>
          <a:endParaRPr lang="fi-FI"/>
        </a:p>
      </dgm:t>
    </dgm:pt>
    <dgm:pt modelId="{387DB55C-8C00-433B-9E8A-ADA931504F67}">
      <dgm:prSet phldrT="[Teksti]"/>
      <dgm:spPr/>
      <dgm:t>
        <a:bodyPr/>
        <a:lstStyle/>
        <a:p>
          <a:r>
            <a:rPr lang="fi-FI" dirty="0"/>
            <a:t>Aluehallitus</a:t>
          </a:r>
        </a:p>
      </dgm:t>
    </dgm:pt>
    <dgm:pt modelId="{C15DDCC3-B2F8-4985-AB60-ECF38193570D}" type="parTrans" cxnId="{D2311E88-42A2-4E22-A9A3-C74F0BC091C0}">
      <dgm:prSet/>
      <dgm:spPr/>
      <dgm:t>
        <a:bodyPr/>
        <a:lstStyle/>
        <a:p>
          <a:endParaRPr lang="fi-FI"/>
        </a:p>
      </dgm:t>
    </dgm:pt>
    <dgm:pt modelId="{AEBE510F-373D-4CDB-9617-39245C2E6AEE}" type="sibTrans" cxnId="{D2311E88-42A2-4E22-A9A3-C74F0BC091C0}">
      <dgm:prSet/>
      <dgm:spPr/>
      <dgm:t>
        <a:bodyPr/>
        <a:lstStyle/>
        <a:p>
          <a:endParaRPr lang="fi-FI"/>
        </a:p>
      </dgm:t>
    </dgm:pt>
    <dgm:pt modelId="{5307E88F-4983-4D3D-8A4A-1A57B565BA78}">
      <dgm:prSet phldrT="[Teksti]"/>
      <dgm:spPr/>
      <dgm:t>
        <a:bodyPr/>
        <a:lstStyle/>
        <a:p>
          <a:r>
            <a:rPr lang="fi-FI" dirty="0"/>
            <a:t>Aluevaltuusto</a:t>
          </a:r>
        </a:p>
      </dgm:t>
    </dgm:pt>
    <dgm:pt modelId="{907D4D2E-166D-4C12-B545-AC5E7F19B7D2}" type="parTrans" cxnId="{D9E29111-921F-49FE-9DAD-FCBFBD230140}">
      <dgm:prSet/>
      <dgm:spPr/>
      <dgm:t>
        <a:bodyPr/>
        <a:lstStyle/>
        <a:p>
          <a:endParaRPr lang="fi-FI"/>
        </a:p>
      </dgm:t>
    </dgm:pt>
    <dgm:pt modelId="{4F215EC5-C647-4120-8B50-8BD8C550512F}" type="sibTrans" cxnId="{D9E29111-921F-49FE-9DAD-FCBFBD230140}">
      <dgm:prSet/>
      <dgm:spPr/>
      <dgm:t>
        <a:bodyPr/>
        <a:lstStyle/>
        <a:p>
          <a:endParaRPr lang="fi-FI"/>
        </a:p>
      </dgm:t>
    </dgm:pt>
    <dgm:pt modelId="{1EEEB6E0-D297-4C4C-B4C2-96BD4660BC0A}" type="pres">
      <dgm:prSet presAssocID="{AC270D21-6A98-4932-8C87-4EA932D596F5}" presName="CompostProcess" presStyleCnt="0">
        <dgm:presLayoutVars>
          <dgm:dir/>
          <dgm:resizeHandles val="exact"/>
        </dgm:presLayoutVars>
      </dgm:prSet>
      <dgm:spPr/>
    </dgm:pt>
    <dgm:pt modelId="{6F217F3C-0B91-49A0-86D6-8C14481C8114}" type="pres">
      <dgm:prSet presAssocID="{AC270D21-6A98-4932-8C87-4EA932D596F5}" presName="arrow" presStyleLbl="bgShp" presStyleIdx="0" presStyleCnt="1"/>
      <dgm:spPr/>
    </dgm:pt>
    <dgm:pt modelId="{DFDF4C60-C454-4AE3-9A43-ACE64DE6600F}" type="pres">
      <dgm:prSet presAssocID="{AC270D21-6A98-4932-8C87-4EA932D596F5}" presName="linearProcess" presStyleCnt="0"/>
      <dgm:spPr/>
    </dgm:pt>
    <dgm:pt modelId="{8B1A73D7-E238-44C6-B387-90884A3A94F1}" type="pres">
      <dgm:prSet presAssocID="{454E62D2-3795-4A6B-8A4E-79D886945A9D}" presName="textNode" presStyleLbl="node1" presStyleIdx="0" presStyleCnt="3">
        <dgm:presLayoutVars>
          <dgm:bulletEnabled val="1"/>
        </dgm:presLayoutVars>
      </dgm:prSet>
      <dgm:spPr/>
    </dgm:pt>
    <dgm:pt modelId="{353CE2A9-7754-40D8-A9C8-614B12D02A3E}" type="pres">
      <dgm:prSet presAssocID="{9CA73133-FE0C-4600-8D01-8032FDB01F3F}" presName="sibTrans" presStyleCnt="0"/>
      <dgm:spPr/>
    </dgm:pt>
    <dgm:pt modelId="{6D65E350-C7AC-4BF4-BC56-3D87DF693208}" type="pres">
      <dgm:prSet presAssocID="{387DB55C-8C00-433B-9E8A-ADA931504F67}" presName="textNode" presStyleLbl="node1" presStyleIdx="1" presStyleCnt="3">
        <dgm:presLayoutVars>
          <dgm:bulletEnabled val="1"/>
        </dgm:presLayoutVars>
      </dgm:prSet>
      <dgm:spPr/>
    </dgm:pt>
    <dgm:pt modelId="{649E97DB-D5A2-406B-BF2E-331E937BD1D3}" type="pres">
      <dgm:prSet presAssocID="{AEBE510F-373D-4CDB-9617-39245C2E6AEE}" presName="sibTrans" presStyleCnt="0"/>
      <dgm:spPr/>
    </dgm:pt>
    <dgm:pt modelId="{48529DAD-A707-4B33-959D-01D94C7F6C03}" type="pres">
      <dgm:prSet presAssocID="{5307E88F-4983-4D3D-8A4A-1A57B565BA7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9E29111-921F-49FE-9DAD-FCBFBD230140}" srcId="{AC270D21-6A98-4932-8C87-4EA932D596F5}" destId="{5307E88F-4983-4D3D-8A4A-1A57B565BA78}" srcOrd="2" destOrd="0" parTransId="{907D4D2E-166D-4C12-B545-AC5E7F19B7D2}" sibTransId="{4F215EC5-C647-4120-8B50-8BD8C550512F}"/>
    <dgm:cxn modelId="{B7819D1E-44CE-444B-96A0-2A08525CB6C8}" type="presOf" srcId="{387DB55C-8C00-433B-9E8A-ADA931504F67}" destId="{6D65E350-C7AC-4BF4-BC56-3D87DF693208}" srcOrd="0" destOrd="0" presId="urn:microsoft.com/office/officeart/2005/8/layout/hProcess9"/>
    <dgm:cxn modelId="{0A6E1D4D-0ED6-470F-80CC-AB1A8D87A960}" srcId="{AC270D21-6A98-4932-8C87-4EA932D596F5}" destId="{454E62D2-3795-4A6B-8A4E-79D886945A9D}" srcOrd="0" destOrd="0" parTransId="{68F41C67-19EC-4365-8C5C-25943A84A18C}" sibTransId="{9CA73133-FE0C-4600-8D01-8032FDB01F3F}"/>
    <dgm:cxn modelId="{D2311E88-42A2-4E22-A9A3-C74F0BC091C0}" srcId="{AC270D21-6A98-4932-8C87-4EA932D596F5}" destId="{387DB55C-8C00-433B-9E8A-ADA931504F67}" srcOrd="1" destOrd="0" parTransId="{C15DDCC3-B2F8-4985-AB60-ECF38193570D}" sibTransId="{AEBE510F-373D-4CDB-9617-39245C2E6AEE}"/>
    <dgm:cxn modelId="{29A0478B-5BD0-40F4-9858-E819E68370B9}" type="presOf" srcId="{AC270D21-6A98-4932-8C87-4EA932D596F5}" destId="{1EEEB6E0-D297-4C4C-B4C2-96BD4660BC0A}" srcOrd="0" destOrd="0" presId="urn:microsoft.com/office/officeart/2005/8/layout/hProcess9"/>
    <dgm:cxn modelId="{168331B7-7C0E-4645-A67A-C90F44B00E5B}" type="presOf" srcId="{454E62D2-3795-4A6B-8A4E-79D886945A9D}" destId="{8B1A73D7-E238-44C6-B387-90884A3A94F1}" srcOrd="0" destOrd="0" presId="urn:microsoft.com/office/officeart/2005/8/layout/hProcess9"/>
    <dgm:cxn modelId="{370E46BB-7845-4ACE-BC54-7F3D04222F38}" type="presOf" srcId="{5307E88F-4983-4D3D-8A4A-1A57B565BA78}" destId="{48529DAD-A707-4B33-959D-01D94C7F6C03}" srcOrd="0" destOrd="0" presId="urn:microsoft.com/office/officeart/2005/8/layout/hProcess9"/>
    <dgm:cxn modelId="{D53EAAC0-BF0B-4A0E-9F9C-51AE8B8DB672}" type="presParOf" srcId="{1EEEB6E0-D297-4C4C-B4C2-96BD4660BC0A}" destId="{6F217F3C-0B91-49A0-86D6-8C14481C8114}" srcOrd="0" destOrd="0" presId="urn:microsoft.com/office/officeart/2005/8/layout/hProcess9"/>
    <dgm:cxn modelId="{2D6AB3F2-2E76-4235-A948-260876B158C1}" type="presParOf" srcId="{1EEEB6E0-D297-4C4C-B4C2-96BD4660BC0A}" destId="{DFDF4C60-C454-4AE3-9A43-ACE64DE6600F}" srcOrd="1" destOrd="0" presId="urn:microsoft.com/office/officeart/2005/8/layout/hProcess9"/>
    <dgm:cxn modelId="{926B2114-4129-46ED-9141-21E360F7E132}" type="presParOf" srcId="{DFDF4C60-C454-4AE3-9A43-ACE64DE6600F}" destId="{8B1A73D7-E238-44C6-B387-90884A3A94F1}" srcOrd="0" destOrd="0" presId="urn:microsoft.com/office/officeart/2005/8/layout/hProcess9"/>
    <dgm:cxn modelId="{DDC6C465-243D-4A1B-A52A-ED247B828BD5}" type="presParOf" srcId="{DFDF4C60-C454-4AE3-9A43-ACE64DE6600F}" destId="{353CE2A9-7754-40D8-A9C8-614B12D02A3E}" srcOrd="1" destOrd="0" presId="urn:microsoft.com/office/officeart/2005/8/layout/hProcess9"/>
    <dgm:cxn modelId="{21A9A574-B55B-4B84-A471-E2FFE6F50B92}" type="presParOf" srcId="{DFDF4C60-C454-4AE3-9A43-ACE64DE6600F}" destId="{6D65E350-C7AC-4BF4-BC56-3D87DF693208}" srcOrd="2" destOrd="0" presId="urn:microsoft.com/office/officeart/2005/8/layout/hProcess9"/>
    <dgm:cxn modelId="{B89D73A9-49EA-4B02-860D-5D31AE2F4050}" type="presParOf" srcId="{DFDF4C60-C454-4AE3-9A43-ACE64DE6600F}" destId="{649E97DB-D5A2-406B-BF2E-331E937BD1D3}" srcOrd="3" destOrd="0" presId="urn:microsoft.com/office/officeart/2005/8/layout/hProcess9"/>
    <dgm:cxn modelId="{A8FFE9D7-A31A-48C4-9297-0E48A95F62B0}" type="presParOf" srcId="{DFDF4C60-C454-4AE3-9A43-ACE64DE6600F}" destId="{48529DAD-A707-4B33-959D-01D94C7F6C0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3A760-A62E-4261-A449-3177D33B6E1A}">
      <dsp:nvSpPr>
        <dsp:cNvPr id="0" name=""/>
        <dsp:cNvSpPr/>
      </dsp:nvSpPr>
      <dsp:spPr>
        <a:xfrm>
          <a:off x="7291284" y="1005291"/>
          <a:ext cx="1513263" cy="119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491"/>
              </a:lnTo>
              <a:lnTo>
                <a:pt x="1513263" y="1070491"/>
              </a:lnTo>
              <a:lnTo>
                <a:pt x="1513263" y="119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8932D-A0FA-467F-A8AA-928202CE55C4}">
      <dsp:nvSpPr>
        <dsp:cNvPr id="0" name=""/>
        <dsp:cNvSpPr/>
      </dsp:nvSpPr>
      <dsp:spPr>
        <a:xfrm>
          <a:off x="7140356" y="1005291"/>
          <a:ext cx="150927" cy="1186846"/>
        </a:xfrm>
        <a:custGeom>
          <a:avLst/>
          <a:gdLst/>
          <a:ahLst/>
          <a:cxnLst/>
          <a:rect l="0" t="0" r="0" b="0"/>
          <a:pathLst>
            <a:path>
              <a:moveTo>
                <a:pt x="150927" y="0"/>
              </a:moveTo>
              <a:lnTo>
                <a:pt x="150927" y="1064338"/>
              </a:lnTo>
              <a:lnTo>
                <a:pt x="0" y="1064338"/>
              </a:lnTo>
              <a:lnTo>
                <a:pt x="0" y="11868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FFD59-5CAA-4849-9CBB-05E172DD3B76}">
      <dsp:nvSpPr>
        <dsp:cNvPr id="0" name=""/>
        <dsp:cNvSpPr/>
      </dsp:nvSpPr>
      <dsp:spPr>
        <a:xfrm>
          <a:off x="5672217" y="2451036"/>
          <a:ext cx="4938809" cy="898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319"/>
              </a:lnTo>
              <a:lnTo>
                <a:pt x="4938809" y="776319"/>
              </a:lnTo>
              <a:lnTo>
                <a:pt x="4938809" y="8988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FD034-5842-4C79-A5EB-C7B91D1E4922}">
      <dsp:nvSpPr>
        <dsp:cNvPr id="0" name=""/>
        <dsp:cNvSpPr/>
      </dsp:nvSpPr>
      <dsp:spPr>
        <a:xfrm>
          <a:off x="5672217" y="2451036"/>
          <a:ext cx="3115742" cy="979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886"/>
              </a:lnTo>
              <a:lnTo>
                <a:pt x="3115742" y="856886"/>
              </a:lnTo>
              <a:lnTo>
                <a:pt x="3115742" y="979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35957-B959-4F3F-B101-867CBE20C159}">
      <dsp:nvSpPr>
        <dsp:cNvPr id="0" name=""/>
        <dsp:cNvSpPr/>
      </dsp:nvSpPr>
      <dsp:spPr>
        <a:xfrm>
          <a:off x="5672217" y="2451036"/>
          <a:ext cx="1517956" cy="1372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230"/>
              </a:lnTo>
              <a:lnTo>
                <a:pt x="1517956" y="1250230"/>
              </a:lnTo>
              <a:lnTo>
                <a:pt x="1517956" y="13727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EAFE4-7D6E-4CFB-99B1-3AE44293D59A}">
      <dsp:nvSpPr>
        <dsp:cNvPr id="0" name=""/>
        <dsp:cNvSpPr/>
      </dsp:nvSpPr>
      <dsp:spPr>
        <a:xfrm>
          <a:off x="5568195" y="2451036"/>
          <a:ext cx="104021" cy="1054493"/>
        </a:xfrm>
        <a:custGeom>
          <a:avLst/>
          <a:gdLst/>
          <a:ahLst/>
          <a:cxnLst/>
          <a:rect l="0" t="0" r="0" b="0"/>
          <a:pathLst>
            <a:path>
              <a:moveTo>
                <a:pt x="104021" y="0"/>
              </a:moveTo>
              <a:lnTo>
                <a:pt x="104021" y="931985"/>
              </a:lnTo>
              <a:lnTo>
                <a:pt x="0" y="931985"/>
              </a:lnTo>
              <a:lnTo>
                <a:pt x="0" y="10544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14B1B-494C-4732-9A4E-D17421266E8B}">
      <dsp:nvSpPr>
        <dsp:cNvPr id="0" name=""/>
        <dsp:cNvSpPr/>
      </dsp:nvSpPr>
      <dsp:spPr>
        <a:xfrm>
          <a:off x="4020633" y="2451036"/>
          <a:ext cx="1651583" cy="708381"/>
        </a:xfrm>
        <a:custGeom>
          <a:avLst/>
          <a:gdLst/>
          <a:ahLst/>
          <a:cxnLst/>
          <a:rect l="0" t="0" r="0" b="0"/>
          <a:pathLst>
            <a:path>
              <a:moveTo>
                <a:pt x="1651583" y="0"/>
              </a:moveTo>
              <a:lnTo>
                <a:pt x="1651583" y="585873"/>
              </a:lnTo>
              <a:lnTo>
                <a:pt x="0" y="585873"/>
              </a:lnTo>
              <a:lnTo>
                <a:pt x="0" y="708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7AF04-B0FC-4A72-A94F-BFCDFEFFA8B1}">
      <dsp:nvSpPr>
        <dsp:cNvPr id="0" name=""/>
        <dsp:cNvSpPr/>
      </dsp:nvSpPr>
      <dsp:spPr>
        <a:xfrm>
          <a:off x="2246442" y="2405316"/>
          <a:ext cx="3425774" cy="91440"/>
        </a:xfrm>
        <a:custGeom>
          <a:avLst/>
          <a:gdLst/>
          <a:ahLst/>
          <a:cxnLst/>
          <a:rect l="0" t="0" r="0" b="0"/>
          <a:pathLst>
            <a:path>
              <a:moveTo>
                <a:pt x="3425774" y="45720"/>
              </a:moveTo>
              <a:lnTo>
                <a:pt x="0" y="45720"/>
              </a:lnTo>
              <a:lnTo>
                <a:pt x="0" y="1316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1AE55-5E12-4053-8DDB-3EC712BEB1E3}">
      <dsp:nvSpPr>
        <dsp:cNvPr id="0" name=""/>
        <dsp:cNvSpPr/>
      </dsp:nvSpPr>
      <dsp:spPr>
        <a:xfrm>
          <a:off x="3008582" y="858083"/>
          <a:ext cx="2663635" cy="1592953"/>
        </a:xfrm>
        <a:custGeom>
          <a:avLst/>
          <a:gdLst/>
          <a:ahLst/>
          <a:cxnLst/>
          <a:rect l="0" t="0" r="0" b="0"/>
          <a:pathLst>
            <a:path>
              <a:moveTo>
                <a:pt x="2663635" y="1592953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D2D6-8B38-4099-86D2-E8EF26DE4363}">
      <dsp:nvSpPr>
        <dsp:cNvPr id="0" name=""/>
        <dsp:cNvSpPr/>
      </dsp:nvSpPr>
      <dsp:spPr>
        <a:xfrm>
          <a:off x="5672217" y="1005291"/>
          <a:ext cx="1619066" cy="920712"/>
        </a:xfrm>
        <a:custGeom>
          <a:avLst/>
          <a:gdLst/>
          <a:ahLst/>
          <a:cxnLst/>
          <a:rect l="0" t="0" r="0" b="0"/>
          <a:pathLst>
            <a:path>
              <a:moveTo>
                <a:pt x="1619066" y="0"/>
              </a:moveTo>
              <a:lnTo>
                <a:pt x="1619066" y="798204"/>
              </a:lnTo>
              <a:lnTo>
                <a:pt x="0" y="798204"/>
              </a:lnTo>
              <a:lnTo>
                <a:pt x="0" y="920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55F60-506E-4D9D-A5A7-A392BD946542}">
      <dsp:nvSpPr>
        <dsp:cNvPr id="0" name=""/>
        <dsp:cNvSpPr/>
      </dsp:nvSpPr>
      <dsp:spPr>
        <a:xfrm>
          <a:off x="6406521" y="480259"/>
          <a:ext cx="1769526" cy="525032"/>
        </a:xfrm>
        <a:prstGeom prst="rect">
          <a:avLst/>
        </a:prstGeom>
        <a:solidFill>
          <a:srgbClr val="23AC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40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Aluevaltuusto</a:t>
          </a:r>
        </a:p>
      </dsp:txBody>
      <dsp:txXfrm>
        <a:off x="6406521" y="480259"/>
        <a:ext cx="1769526" cy="525032"/>
      </dsp:txXfrm>
    </dsp:sp>
    <dsp:sp modelId="{98EBD8F6-95C3-4B30-B24A-D8B8C8D5480A}">
      <dsp:nvSpPr>
        <dsp:cNvPr id="0" name=""/>
        <dsp:cNvSpPr/>
      </dsp:nvSpPr>
      <dsp:spPr>
        <a:xfrm>
          <a:off x="6460489" y="897933"/>
          <a:ext cx="1718309" cy="9225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Ylin päätäntävalta </a:t>
          </a:r>
          <a:br>
            <a:rPr lang="fi-FI" sz="1100" kern="1200" dirty="0"/>
          </a:br>
          <a:r>
            <a:rPr lang="fi-FI" sz="1100" kern="1200" dirty="0"/>
            <a:t>Periaatteet, strategia, talousarvio ja raamit</a:t>
          </a:r>
        </a:p>
      </dsp:txBody>
      <dsp:txXfrm>
        <a:off x="6460489" y="897933"/>
        <a:ext cx="1718309" cy="922531"/>
      </dsp:txXfrm>
    </dsp:sp>
    <dsp:sp modelId="{85CC8493-3286-4372-A981-2ACEC7BF561D}">
      <dsp:nvSpPr>
        <dsp:cNvPr id="0" name=""/>
        <dsp:cNvSpPr/>
      </dsp:nvSpPr>
      <dsp:spPr>
        <a:xfrm>
          <a:off x="5165189" y="1926004"/>
          <a:ext cx="1014055" cy="525032"/>
        </a:xfrm>
        <a:prstGeom prst="rect">
          <a:avLst/>
        </a:prstGeom>
        <a:solidFill>
          <a:srgbClr val="23AC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40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Aluehallitus</a:t>
          </a:r>
        </a:p>
      </dsp:txBody>
      <dsp:txXfrm>
        <a:off x="5165189" y="1926004"/>
        <a:ext cx="1014055" cy="525032"/>
      </dsp:txXfrm>
    </dsp:sp>
    <dsp:sp modelId="{0200B958-ED26-4DA0-8848-DD6896CA1876}">
      <dsp:nvSpPr>
        <dsp:cNvPr id="0" name=""/>
        <dsp:cNvSpPr/>
      </dsp:nvSpPr>
      <dsp:spPr>
        <a:xfrm>
          <a:off x="5201697" y="2310140"/>
          <a:ext cx="958355" cy="4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Talous, toiminta ja hallinto</a:t>
          </a:r>
        </a:p>
      </dsp:txBody>
      <dsp:txXfrm>
        <a:off x="5201697" y="2310140"/>
        <a:ext cx="958355" cy="452800"/>
      </dsp:txXfrm>
    </dsp:sp>
    <dsp:sp modelId="{B0FACB75-8E4B-4476-AE5C-1502766FBCA1}">
      <dsp:nvSpPr>
        <dsp:cNvPr id="0" name=""/>
        <dsp:cNvSpPr/>
      </dsp:nvSpPr>
      <dsp:spPr>
        <a:xfrm>
          <a:off x="2501554" y="858083"/>
          <a:ext cx="1014055" cy="525032"/>
        </a:xfrm>
        <a:prstGeom prst="rect">
          <a:avLst/>
        </a:prstGeom>
        <a:solidFill>
          <a:srgbClr val="23AC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74088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Yksilöjaosto</a:t>
          </a:r>
        </a:p>
      </dsp:txBody>
      <dsp:txXfrm>
        <a:off x="2501554" y="858083"/>
        <a:ext cx="1014055" cy="525032"/>
      </dsp:txXfrm>
    </dsp:sp>
    <dsp:sp modelId="{ABBCEB66-23CB-4813-9859-803A4601923A}">
      <dsp:nvSpPr>
        <dsp:cNvPr id="0" name=""/>
        <dsp:cNvSpPr/>
      </dsp:nvSpPr>
      <dsp:spPr>
        <a:xfrm>
          <a:off x="2422132" y="1271351"/>
          <a:ext cx="1149765" cy="694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Yksilöä ja perheitä koskevat sosiaali- ja terveysasiat (esim. oikaisuvaatimukset) </a:t>
          </a:r>
        </a:p>
      </dsp:txBody>
      <dsp:txXfrm>
        <a:off x="2422132" y="1271351"/>
        <a:ext cx="1149765" cy="694971"/>
      </dsp:txXfrm>
    </dsp:sp>
    <dsp:sp modelId="{DA3DC7E7-1EDB-4DBD-9817-BD2340D469AA}">
      <dsp:nvSpPr>
        <dsp:cNvPr id="0" name=""/>
        <dsp:cNvSpPr/>
      </dsp:nvSpPr>
      <dsp:spPr>
        <a:xfrm>
          <a:off x="1550993" y="2537007"/>
          <a:ext cx="1390898" cy="6383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740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Kansalliskielilautakunta</a:t>
          </a:r>
        </a:p>
      </dsp:txBody>
      <dsp:txXfrm>
        <a:off x="1550993" y="2537007"/>
        <a:ext cx="1390898" cy="638350"/>
      </dsp:txXfrm>
    </dsp:sp>
    <dsp:sp modelId="{A31C4990-C806-4BAE-A2D4-CC90C8F575FB}">
      <dsp:nvSpPr>
        <dsp:cNvPr id="0" name=""/>
        <dsp:cNvSpPr/>
      </dsp:nvSpPr>
      <dsp:spPr>
        <a:xfrm>
          <a:off x="1582406" y="3074805"/>
          <a:ext cx="1326609" cy="8233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Kaksikielisten palvelujen seuranta</a:t>
          </a:r>
        </a:p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Kieliohjelman laadinta</a:t>
          </a:r>
          <a:br>
            <a:rPr lang="fi-FI" sz="900" kern="1200" dirty="0"/>
          </a:br>
          <a:r>
            <a:rPr lang="fi-FI" sz="900" kern="1200" dirty="0"/>
            <a:t>Kielellisten oikeuksien toteutuminen  </a:t>
          </a:r>
        </a:p>
      </dsp:txBody>
      <dsp:txXfrm>
        <a:off x="1582406" y="3074805"/>
        <a:ext cx="1326609" cy="823380"/>
      </dsp:txXfrm>
    </dsp:sp>
    <dsp:sp modelId="{F4E8E994-15E8-446B-9BA7-8D9DD72A03D5}">
      <dsp:nvSpPr>
        <dsp:cNvPr id="0" name=""/>
        <dsp:cNvSpPr/>
      </dsp:nvSpPr>
      <dsp:spPr>
        <a:xfrm>
          <a:off x="3351063" y="3159417"/>
          <a:ext cx="1339141" cy="525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40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Edunvalvontajaosto</a:t>
          </a:r>
        </a:p>
      </dsp:txBody>
      <dsp:txXfrm>
        <a:off x="3351063" y="3159417"/>
        <a:ext cx="1339141" cy="525032"/>
      </dsp:txXfrm>
    </dsp:sp>
    <dsp:sp modelId="{6E5D5F96-72D0-4BA8-8581-7FE93A846F02}">
      <dsp:nvSpPr>
        <dsp:cNvPr id="0" name=""/>
        <dsp:cNvSpPr/>
      </dsp:nvSpPr>
      <dsp:spPr>
        <a:xfrm>
          <a:off x="3464306" y="3475494"/>
          <a:ext cx="1114929" cy="3692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/>
            <a:t>Tehtävät tarkentuvat</a:t>
          </a:r>
        </a:p>
      </dsp:txBody>
      <dsp:txXfrm>
        <a:off x="3464306" y="3475494"/>
        <a:ext cx="1114929" cy="369253"/>
      </dsp:txXfrm>
    </dsp:sp>
    <dsp:sp modelId="{3AFFEA35-F27E-4E12-AC1B-E3B430512200}">
      <dsp:nvSpPr>
        <dsp:cNvPr id="0" name=""/>
        <dsp:cNvSpPr/>
      </dsp:nvSpPr>
      <dsp:spPr>
        <a:xfrm>
          <a:off x="4975222" y="3505530"/>
          <a:ext cx="1185947" cy="525032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74088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/>
            <a:t>Pelastuslautakunta</a:t>
          </a:r>
        </a:p>
      </dsp:txBody>
      <dsp:txXfrm>
        <a:off x="4975222" y="3505530"/>
        <a:ext cx="1185947" cy="525032"/>
      </dsp:txXfrm>
    </dsp:sp>
    <dsp:sp modelId="{DA172914-2B05-4BCE-9255-78CB276523DC}">
      <dsp:nvSpPr>
        <dsp:cNvPr id="0" name=""/>
        <dsp:cNvSpPr/>
      </dsp:nvSpPr>
      <dsp:spPr>
        <a:xfrm>
          <a:off x="4967413" y="3956101"/>
          <a:ext cx="1109654" cy="6370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Tehtäviä ei vielä määritelty</a:t>
          </a:r>
        </a:p>
      </dsp:txBody>
      <dsp:txXfrm>
        <a:off x="4967413" y="3956101"/>
        <a:ext cx="1109654" cy="637067"/>
      </dsp:txXfrm>
    </dsp:sp>
    <dsp:sp modelId="{9FF9F62F-1A8D-4FE5-ACFE-70B9294F20E9}">
      <dsp:nvSpPr>
        <dsp:cNvPr id="0" name=""/>
        <dsp:cNvSpPr/>
      </dsp:nvSpPr>
      <dsp:spPr>
        <a:xfrm>
          <a:off x="6590856" y="3823775"/>
          <a:ext cx="1198633" cy="525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74088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Lähidemokratia- ja osallisuuslautakunta</a:t>
          </a:r>
        </a:p>
      </dsp:txBody>
      <dsp:txXfrm>
        <a:off x="6590856" y="3823775"/>
        <a:ext cx="1198633" cy="525032"/>
      </dsp:txXfrm>
    </dsp:sp>
    <dsp:sp modelId="{FE01EC76-4BC0-41B0-84A6-395E9BEF47BC}">
      <dsp:nvSpPr>
        <dsp:cNvPr id="0" name=""/>
        <dsp:cNvSpPr/>
      </dsp:nvSpPr>
      <dsp:spPr>
        <a:xfrm>
          <a:off x="6551851" y="4265182"/>
          <a:ext cx="1232506" cy="11006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Osallisuuden edistäminen</a:t>
          </a:r>
          <a:br>
            <a:rPr lang="fi-FI" sz="900" kern="1200" dirty="0"/>
          </a:br>
          <a:r>
            <a:rPr lang="fi-FI" sz="900" kern="1200" dirty="0"/>
            <a:t>Yhteistyö järjestöjen ja vaikuttamistoimielimien kanssa</a:t>
          </a:r>
          <a:br>
            <a:rPr lang="fi-FI" sz="900" kern="1200" dirty="0"/>
          </a:br>
          <a:r>
            <a:rPr lang="fi-FI" sz="900" kern="1200" dirty="0"/>
            <a:t>Vuorovaikutteisuus ja asiakaslähtöisyys </a:t>
          </a:r>
        </a:p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 dirty="0"/>
        </a:p>
      </dsp:txBody>
      <dsp:txXfrm>
        <a:off x="6551851" y="4265182"/>
        <a:ext cx="1232506" cy="1100645"/>
      </dsp:txXfrm>
    </dsp:sp>
    <dsp:sp modelId="{6C464F9B-1628-42E3-B582-9F22ADC2A1D1}">
      <dsp:nvSpPr>
        <dsp:cNvPr id="0" name=""/>
        <dsp:cNvSpPr/>
      </dsp:nvSpPr>
      <dsp:spPr>
        <a:xfrm>
          <a:off x="8132839" y="3430431"/>
          <a:ext cx="1310240" cy="525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408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Vaikuttamistoimielimet</a:t>
          </a:r>
        </a:p>
      </dsp:txBody>
      <dsp:txXfrm>
        <a:off x="8132839" y="3430431"/>
        <a:ext cx="1310240" cy="525032"/>
      </dsp:txXfrm>
    </dsp:sp>
    <dsp:sp modelId="{C1D68CE8-BFF0-4641-9EFD-9635DD82C560}">
      <dsp:nvSpPr>
        <dsp:cNvPr id="0" name=""/>
        <dsp:cNvSpPr/>
      </dsp:nvSpPr>
      <dsp:spPr>
        <a:xfrm>
          <a:off x="8099764" y="3853964"/>
          <a:ext cx="1474677" cy="15337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Nuorisoneuvosto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Vammaisneuvosto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Vanhusneuvosto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Monikulttuurisuusasiain neuvottelukunta</a:t>
          </a:r>
        </a:p>
      </dsp:txBody>
      <dsp:txXfrm>
        <a:off x="8099764" y="3853964"/>
        <a:ext cx="1474677" cy="1533755"/>
      </dsp:txXfrm>
    </dsp:sp>
    <dsp:sp modelId="{27EA4E38-0157-47AC-BA1F-3D21E3CDEDCE}">
      <dsp:nvSpPr>
        <dsp:cNvPr id="0" name=""/>
        <dsp:cNvSpPr/>
      </dsp:nvSpPr>
      <dsp:spPr>
        <a:xfrm>
          <a:off x="9951140" y="3349864"/>
          <a:ext cx="1319772" cy="568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40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Tulevaisuusjaostot</a:t>
          </a:r>
        </a:p>
      </dsp:txBody>
      <dsp:txXfrm>
        <a:off x="9951140" y="3349864"/>
        <a:ext cx="1319772" cy="568479"/>
      </dsp:txXfrm>
    </dsp:sp>
    <dsp:sp modelId="{51341394-568D-4589-9786-3D0CECFAD2C1}">
      <dsp:nvSpPr>
        <dsp:cNvPr id="0" name=""/>
        <dsp:cNvSpPr/>
      </dsp:nvSpPr>
      <dsp:spPr>
        <a:xfrm>
          <a:off x="9991670" y="3780244"/>
          <a:ext cx="1295387" cy="13812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Lasten, nuorten ja perheiden palvelut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Aikuissosiaalityö- ja vammaispalvelut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Terveydenhuollon palvelut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Vanhuspalvelut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 dirty="0"/>
            <a:t> </a:t>
          </a:r>
        </a:p>
      </dsp:txBody>
      <dsp:txXfrm>
        <a:off x="9991670" y="3780244"/>
        <a:ext cx="1295387" cy="1381289"/>
      </dsp:txXfrm>
    </dsp:sp>
    <dsp:sp modelId="{7E29A087-647C-4929-86E6-3802A316DA51}">
      <dsp:nvSpPr>
        <dsp:cNvPr id="0" name=""/>
        <dsp:cNvSpPr/>
      </dsp:nvSpPr>
      <dsp:spPr>
        <a:xfrm>
          <a:off x="6563303" y="2192137"/>
          <a:ext cx="1154106" cy="525032"/>
        </a:xfrm>
        <a:prstGeom prst="rect">
          <a:avLst/>
        </a:prstGeom>
        <a:solidFill>
          <a:srgbClr val="23AC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74088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Tarkastuslautakunta</a:t>
          </a:r>
        </a:p>
      </dsp:txBody>
      <dsp:txXfrm>
        <a:off x="6563303" y="2192137"/>
        <a:ext cx="1154106" cy="525032"/>
      </dsp:txXfrm>
    </dsp:sp>
    <dsp:sp modelId="{C385E9DF-B7B3-4E15-BB05-48ED2DF67BF0}">
      <dsp:nvSpPr>
        <dsp:cNvPr id="0" name=""/>
        <dsp:cNvSpPr/>
      </dsp:nvSpPr>
      <dsp:spPr>
        <a:xfrm>
          <a:off x="6589450" y="2652617"/>
          <a:ext cx="1226126" cy="667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Tarkastaa ja seuraa hyvinvointialueen toimintaa ja sen strategia toteutumista </a:t>
          </a:r>
        </a:p>
      </dsp:txBody>
      <dsp:txXfrm>
        <a:off x="6589450" y="2652617"/>
        <a:ext cx="1226126" cy="667567"/>
      </dsp:txXfrm>
    </dsp:sp>
    <dsp:sp modelId="{F21CFC41-3FE9-40C1-A74E-65E07F044F6C}">
      <dsp:nvSpPr>
        <dsp:cNvPr id="0" name=""/>
        <dsp:cNvSpPr/>
      </dsp:nvSpPr>
      <dsp:spPr>
        <a:xfrm>
          <a:off x="8161485" y="2198291"/>
          <a:ext cx="1286126" cy="525032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740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Aluevaalilautakunta</a:t>
          </a:r>
          <a:endParaRPr lang="fi-FI" sz="800" kern="1200" dirty="0"/>
        </a:p>
      </dsp:txBody>
      <dsp:txXfrm>
        <a:off x="8161485" y="2198291"/>
        <a:ext cx="1286126" cy="525032"/>
      </dsp:txXfrm>
    </dsp:sp>
    <dsp:sp modelId="{46472ACF-A3EE-4856-943A-4AD3A1701E52}">
      <dsp:nvSpPr>
        <dsp:cNvPr id="0" name=""/>
        <dsp:cNvSpPr/>
      </dsp:nvSpPr>
      <dsp:spPr>
        <a:xfrm>
          <a:off x="8260296" y="2638525"/>
          <a:ext cx="1346651" cy="382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Päättää aluevaaleihin liittyvistä asioista</a:t>
          </a:r>
        </a:p>
      </dsp:txBody>
      <dsp:txXfrm>
        <a:off x="8260296" y="2638525"/>
        <a:ext cx="1346651" cy="382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17F3C-0B91-49A0-86D6-8C14481C8114}">
      <dsp:nvSpPr>
        <dsp:cNvPr id="0" name=""/>
        <dsp:cNvSpPr/>
      </dsp:nvSpPr>
      <dsp:spPr>
        <a:xfrm>
          <a:off x="840462" y="0"/>
          <a:ext cx="9525238" cy="47307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A73D7-E238-44C6-B387-90884A3A94F1}">
      <dsp:nvSpPr>
        <dsp:cNvPr id="0" name=""/>
        <dsp:cNvSpPr/>
      </dsp:nvSpPr>
      <dsp:spPr>
        <a:xfrm>
          <a:off x="1188" y="1419225"/>
          <a:ext cx="3577555" cy="1892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Lautakunnat ja jaostot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Vaikuttamistoimielimet</a:t>
          </a:r>
        </a:p>
      </dsp:txBody>
      <dsp:txXfrm>
        <a:off x="93562" y="1511599"/>
        <a:ext cx="3392807" cy="1707552"/>
      </dsp:txXfrm>
    </dsp:sp>
    <dsp:sp modelId="{6D65E350-C7AC-4BF4-BC56-3D87DF693208}">
      <dsp:nvSpPr>
        <dsp:cNvPr id="0" name=""/>
        <dsp:cNvSpPr/>
      </dsp:nvSpPr>
      <dsp:spPr>
        <a:xfrm>
          <a:off x="3814303" y="1419225"/>
          <a:ext cx="3577555" cy="1892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Aluehallitus</a:t>
          </a:r>
        </a:p>
      </dsp:txBody>
      <dsp:txXfrm>
        <a:off x="3906677" y="1511599"/>
        <a:ext cx="3392807" cy="1707552"/>
      </dsp:txXfrm>
    </dsp:sp>
    <dsp:sp modelId="{48529DAD-A707-4B33-959D-01D94C7F6C03}">
      <dsp:nvSpPr>
        <dsp:cNvPr id="0" name=""/>
        <dsp:cNvSpPr/>
      </dsp:nvSpPr>
      <dsp:spPr>
        <a:xfrm>
          <a:off x="7627418" y="1419225"/>
          <a:ext cx="3577555" cy="1892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Aluevaltuusto</a:t>
          </a:r>
        </a:p>
      </dsp:txBody>
      <dsp:txXfrm>
        <a:off x="7719792" y="1511599"/>
        <a:ext cx="3392807" cy="1707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9A1D90-2062-4389-87F9-585146E556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01021-3A79-4440-B80F-9C75F8D83D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853A-5794-4DA2-A4AB-D0B3309F55E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F46FD-EC29-4A71-8B66-F048A9CE3B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070E1-5855-4CA1-AA81-014DBD8F1E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BC9D7-328C-4D91-947D-35E3F9B8E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12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596AC-646C-44FC-954B-4161BE572F04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28D0-16EF-4BE3-B2E3-7BACDBE867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94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5806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4FCAC9C-93C3-4BF3-AA69-FB92EE27B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383859-0CAC-4E51-BE74-57E16ABF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68DA7D-4465-4F6E-8E5C-4866B5E8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36CB3-C464-4EE8-A100-EA1F3F701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A1327E-385A-450D-B8CB-02C8C366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4CD8A6-3E7E-41DC-8B95-CADBC6BE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2D9FD-2B12-421C-90EC-2996F4D49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8F70-F123-419A-9310-66299939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D085CB-FF03-477D-99B3-E2B4ACD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2B46A89-505B-4C00-9603-774EE16B9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9463F-722D-4A14-A275-2C0DE27D3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0CEAFD-8292-45D3-B6A0-B7E44502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DDBF5D-668F-4A0C-B7A0-CADB0FE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A4C3A-646D-4F4B-9ECB-183D2126A0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D42A1AF-7F9C-4CF2-BBFC-B82C6AD75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104650-C3CA-4705-9048-D79637A3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A0A90A8-9FE0-4C37-82BD-085ACB37D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EE8DD-F6DC-42C1-837C-34C80E116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46F1-38DD-4FD1-8721-CA84885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F0F28-7AEF-4281-9330-AB1ACB57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634-4747-4C18-9630-96A196DBF87F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3579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FA221-AA95-4298-AD12-8A88E18CD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33271"/>
            <a:ext cx="262890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3D4-E8DF-45BF-9698-444760278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33271"/>
            <a:ext cx="77343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E36B-1FB8-4D59-A82C-0E27C43A5F1F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7016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1566161-9E2C-4A0C-B626-D0B4BE1F3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2E69FE4-0D14-42F3-8ED8-B83ACA2DC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339BBCE-72EB-4416-82B5-95E4D23AD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D8FE91E8-160A-4795-8140-A27E90907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1622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F2CD-E67A-48D8-85FB-E255AB0F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8EA296CD-E0BD-4577-BBD9-E7A21CDFDC56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D7AE67-BFE6-4581-BDEA-4D59AC166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81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1865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_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2F3555-CD9C-4A92-8B27-541D98696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BE8E40-DB24-4417-9B9F-DD455E7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9738-C33F-4A34-AAC5-D8CC68D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DF18EE7-9383-4F29-9633-1E17FABF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8EA296CD-E0BD-4577-BBD9-E7A21CDFDC56}" type="datetime1">
              <a:rPr lang="fi-FI" smtClean="0"/>
              <a:t>23.3.2022</a:t>
            </a:fld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0D6F42B-ECEF-4E0B-8919-35D7F942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50BF15F-1467-4D60-A574-00A4D514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81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D361B35F-DECC-405A-82A1-D429BC58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DE-4805-4D44-9515-01E7263DA904}" type="datetime1">
              <a:rPr lang="fi-FI" smtClean="0"/>
              <a:t>23.3.2022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0783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C2-B25A-4281-8A5B-F03DB99CFAB5}" type="datetime1">
              <a:rPr lang="fi-FI" smtClean="0"/>
              <a:t>23.3.2022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0A1FC-CD35-4C4A-8830-0BF62F3966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265E24-119F-4E75-B1BC-37B74F31F7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242108-567E-4E86-8B9F-64DA7D572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4411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1729-6068-4313-B10B-F87937706A72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703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FCA1B-A982-4A80-B70C-437B7798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9BF18D-EBB2-47F4-A616-B0540DA6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078013-D062-4B74-BDD1-A7B1B920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31E5CBF-528D-4C27-BD3D-52A72854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C2ADAF-8754-4CBB-B2D1-1331D17D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7B995B-39BF-44D4-988C-8C346A16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B8B122C-4305-4D0B-A2FA-D71C3E41A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9471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D2C7BF-71D4-48BF-9DD2-FE65AF4A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90" y="812800"/>
            <a:ext cx="5496219" cy="52324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4213E-8A70-4CDD-9D43-D0A90C3E1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352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92EF-5F1C-49F9-BF88-7C49994B5FB9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7501312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298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E3C-1D77-4DE1-BFA6-56BDED8E6778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14869723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059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AC8F70-F194-41C7-805B-D92734070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E8445C-4D7C-459B-A750-14E5D4ADD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8D3088-BD2C-4F0D-AC59-B1D90F282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D64E-D9FD-4A72-A218-5A46A2A9E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A3972D-8B49-48B9-A933-077AD84C2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144724E-5CC4-417F-B397-D5FCDD279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E4A42AB-E5D2-487E-A666-3E81D0EC4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808EF1-5D0E-43DC-80F8-12870B32C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962C8-DE63-43D8-8942-0B0108C26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4CE26A-6975-4088-8C1C-2779DB919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4292A37-662E-4DBC-A495-79057914C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AF58029-5C3F-4E73-9857-1AC430FAE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5C3D7A0-CEE8-4810-AC66-8EEF47827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C7CBFF0-AFA3-42D3-93F0-41E668754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C74-FDAC-47C9-85FF-A93A4A77D2DE}" type="datetime1">
              <a:rPr lang="fi-FI" smtClean="0"/>
              <a:t>23.3.2022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475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3E22456-AB22-4CB4-9C0E-E7E2302CA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383859-0CAC-4E51-BE74-57E16ABF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68DA7D-4465-4F6E-8E5C-4866B5E8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A1327E-385A-450D-B8CB-02C8C366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4CD8A6-3E7E-41DC-8B95-CADBC6BE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8F70-F123-419A-9310-66299939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D085CB-FF03-477D-99B3-E2B4ACD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2B46A89-505B-4C00-9603-774EE16B9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0CEAFD-8292-45D3-B6A0-B7E44502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DDBF5D-668F-4A0C-B7A0-CADB0FE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D42A1AF-7F9C-4CF2-BBFC-B82C6AD75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104650-C3CA-4705-9048-D79637A3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A0A90A8-9FE0-4C37-82BD-085ACB37D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46F1-38DD-4FD1-8721-CA84885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F0F28-7AEF-4281-9330-AB1ACB57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634-4747-4C18-9630-96A196DBF87F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6224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FA221-AA95-4298-AD12-8A88E18CD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33271"/>
            <a:ext cx="262890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3D4-E8DF-45BF-9698-444760278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33271"/>
            <a:ext cx="77343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E36B-1FB8-4D59-A82C-0E27C43A5F1F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9311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9058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B6CCF-4A6C-4CF2-81A9-169BDCA23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13919-E40D-4E1C-91AE-4EC0629995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40283-3B0C-4D0D-BE44-5667AE81A5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6688D-317B-46E6-8381-0BFD0E9AE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62931-1CE2-4D82-AD64-F416F6FD37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BE6B3-307D-41F0-B2A8-C4BA8B7F39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3B558-6B57-4598-B3E8-8733F493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54D43059-99C1-4944-9656-B1D921B30889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28AD-5ED4-4BF6-839E-DB314089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890241-FB3C-4BAC-8DB3-B8C212506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14D83-E6A2-42CD-93B8-2757E8E6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6" name="Picture 1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AB84055-9B6F-4667-A415-4141BF2F6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71F456E-EC89-42DF-8E0F-AF14097D3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4" y="1686720"/>
            <a:ext cx="3649916" cy="3474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7861D-71CD-4784-A6DE-E6BC1DB56222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244C952-ACC9-4870-B87B-DE9F734AC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78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D0F3E8B-B9D6-401B-89DB-DECA733FA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2C8CA8-8603-41A4-9DD3-10B814481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4FCAC9C-93C3-4BF3-AA69-FB92EE27B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53A0D-6841-4B42-BD5B-AC1A73F1AE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1566161-9E2C-4A0C-B626-D0B4BE1F3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DEC7E-5326-4131-9336-902152B25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2E69FE4-0D14-42F3-8ED8-B83ACA2DC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987F8-229E-46EB-8188-78F976D74A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339BBCE-72EB-4416-82B5-95E4D23AD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C5F59-1A73-4A2D-ACD6-B8171302A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D8FE91E8-160A-4795-8140-A27E90907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5B6EE-4BD2-4FA8-B567-08DB7C3DC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97771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F2CD-E67A-48D8-85FB-E255AB0F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77B993-D7C1-4A56-8EFB-3F16258C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F563A7-F7AD-4616-9D1D-1AE82E267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4385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_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2F3555-CD9C-4A92-8B27-541D98696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BE8E40-DB24-4417-9B9F-DD455E7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9738-C33F-4A34-AAC5-D8CC68D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D361B35F-DECC-405A-82A1-D429BC58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C13E34C-B036-4245-917E-99D28939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23.3.2022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950A81C-68BB-4D18-9483-4D08863A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CC7B966-876A-403D-8087-11DB5C27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F9320C-73B2-4D2C-8217-5358A9F1F2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DE-4805-4D44-9515-01E7263DA904}" type="datetime1">
              <a:rPr lang="fi-FI" smtClean="0"/>
              <a:t>23.3.2022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2516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C2-B25A-4281-8A5B-F03DB99CFAB5}" type="datetime1">
              <a:rPr lang="fi-FI" smtClean="0"/>
              <a:t>23.3.2022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0A1FC-CD35-4C4A-8830-0BF62F3966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265E24-119F-4E75-B1BC-37B74F31F7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242108-567E-4E86-8B9F-64DA7D572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1733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1729-6068-4313-B10B-F87937706A72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5919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9044F-FCBB-4029-9E23-FDB769B471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FCA1B-A982-4A80-B70C-437B7798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9C038-5957-40E0-B1CF-CFF1D573A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9BF18D-EBB2-47F4-A616-B0540DA6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98B9D-FEAE-4ECD-B0F4-4094482A8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078013-D062-4B74-BDD1-A7B1B920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000DCB-7161-46F8-98A1-B14A12FA31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31E5CBF-528D-4C27-BD3D-52A72854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588A0-7B6A-460B-9E61-0B1E3C34B5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3B558-6B57-4598-B3E8-8733F493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54D43059-99C1-4944-9656-B1D921B30889}" type="datetime1">
              <a:rPr lang="fi-FI" smtClean="0"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28AD-5ED4-4BF6-839E-DB314089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890241-FB3C-4BAC-8DB3-B8C212506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14D83-E6A2-42CD-93B8-2757E8E6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6" name="Picture 1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AB84055-9B6F-4667-A415-4141BF2F6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71F456E-EC89-42DF-8E0F-AF14097D3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4" y="1686720"/>
            <a:ext cx="3649916" cy="3474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7861D-71CD-4784-A6DE-E6BC1DB56222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244C952-ACC9-4870-B87B-DE9F734AC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3864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C2ADAF-8754-4CBB-B2D1-1331D17D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7B995B-39BF-44D4-988C-8C346A16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B8B122C-4305-4D0B-A2FA-D71C3E41A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AF265-CBF7-48D7-9C80-7B57889C64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9565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D2C7BF-71D4-48BF-9DD2-FE65AF4A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90" y="812800"/>
            <a:ext cx="5496219" cy="52324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4213E-8A70-4CDD-9D43-D0A90C3E1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09872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92EF-5F1C-49F9-BF88-7C49994B5FB9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57841512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3539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E3C-1D77-4DE1-BFA6-56BDED8E6778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03591336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6431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20B20-D0B9-412C-A986-EE4A299C2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AC8F70-F194-41C7-805B-D92734070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E8445C-4D7C-459B-A750-14E5D4ADD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12402-4326-4965-85DC-B1C3CB99F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8D3088-BD2C-4F0D-AC59-B1D90F282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D64E-D9FD-4A72-A218-5A46A2A9E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6ACCA-7C79-452D-AC6D-E7CE0118E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A3972D-8B49-48B9-A933-077AD84C2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144724E-5CC4-417F-B397-D5FCDD279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E4A42AB-E5D2-487E-A666-3E81D0EC4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806FA-A7F8-4680-B00C-DC11DE1C9C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808EF1-5D0E-43DC-80F8-12870B32C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962C8-DE63-43D8-8942-0B0108C26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06A6A-500D-4A81-A3A7-C636B9A8F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D0F3E8B-B9D6-401B-89DB-DECA733FA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4CE26A-6975-4088-8C1C-2779DB919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4292A37-662E-4DBC-A495-79057914C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AF58029-5C3F-4E73-9857-1AC430FAE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2B7A3-2663-4A44-A26A-8324E29C4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4AE66-04F3-4FC4-827B-3D825FC2FB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7FA65-2EFB-4FAE-93DF-18B27B9B5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D27C9-8603-41B8-86B2-143B00789D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5C3D7A0-CEE8-4810-AC66-8EEF47827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7BB2D-8403-4821-A23A-A7F9980B16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6F2C5-68ED-495F-AA1D-095F742BE8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C7CBFF0-AFA3-42D3-93F0-41E668754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0B143-9B6A-4DE3-8C57-E3A879D0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C74-FDAC-47C9-85FF-A93A4A77D2DE}" type="datetime1">
              <a:rPr lang="fi-FI" smtClean="0"/>
              <a:t>23.3.2022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1329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3E22456-AB22-4CB4-9C0E-E7E2302CA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8F9D-13A3-4626-9E3D-49D09D588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6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oleObject" Target="../embeddings/oleObject1.bin"/><Relationship Id="rId61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47" Type="http://schemas.openxmlformats.org/officeDocument/2006/relationships/slideLayout" Target="../slideLayouts/slideLayout100.xml"/><Relationship Id="rId50" Type="http://schemas.openxmlformats.org/officeDocument/2006/relationships/slideLayout" Target="../slideLayouts/slideLayout103.xml"/><Relationship Id="rId55" Type="http://schemas.openxmlformats.org/officeDocument/2006/relationships/vmlDrawing" Target="../drawings/vmlDrawing2.v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46" Type="http://schemas.openxmlformats.org/officeDocument/2006/relationships/slideLayout" Target="../slideLayouts/slideLayout99.xml"/><Relationship Id="rId59" Type="http://schemas.openxmlformats.org/officeDocument/2006/relationships/image" Target="../media/image5.png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94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45" Type="http://schemas.openxmlformats.org/officeDocument/2006/relationships/slideLayout" Target="../slideLayouts/slideLayout98.xml"/><Relationship Id="rId53" Type="http://schemas.openxmlformats.org/officeDocument/2006/relationships/slideLayout" Target="../slideLayouts/slideLayout106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49" Type="http://schemas.openxmlformats.org/officeDocument/2006/relationships/slideLayout" Target="../slideLayouts/slideLayout102.xml"/><Relationship Id="rId57" Type="http://schemas.openxmlformats.org/officeDocument/2006/relationships/oleObject" Target="../embeddings/oleObject2.bin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4" Type="http://schemas.openxmlformats.org/officeDocument/2006/relationships/slideLayout" Target="../slideLayouts/slideLayout97.xml"/><Relationship Id="rId52" Type="http://schemas.openxmlformats.org/officeDocument/2006/relationships/slideLayout" Target="../slideLayouts/slideLayout105.xml"/><Relationship Id="rId60" Type="http://schemas.openxmlformats.org/officeDocument/2006/relationships/image" Target="../media/image13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96.xml"/><Relationship Id="rId48" Type="http://schemas.openxmlformats.org/officeDocument/2006/relationships/slideLayout" Target="../slideLayouts/slideLayout101.xml"/><Relationship Id="rId56" Type="http://schemas.openxmlformats.org/officeDocument/2006/relationships/tags" Target="../tags/tag3.xml"/><Relationship Id="rId8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738D8D7-A462-4C8D-9448-EFFAD86462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1990848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think-cell Slide" r:id="rId57" imgW="592" imgH="591" progId="TCLayout.ActiveDocument.1">
                  <p:embed/>
                </p:oleObj>
              </mc:Choice>
              <mc:Fallback>
                <p:oleObj name="think-cell Slide" r:id="rId5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738D8D7-A462-4C8D-9448-EFFAD86462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675C3-A68A-494B-A887-BB4F9C59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F11B-CC2F-4841-B144-357C828B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6F3F4CD8-536F-4549-973D-0FBA9CAF6C21}" type="datetime1">
              <a:rPr lang="fi-FI" smtClean="0"/>
              <a:pPr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795C16B-058E-4860-BEEA-26A96F855860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47" y="6329328"/>
            <a:ext cx="1505353" cy="2219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056F827-EF0F-4841-BF9F-66695D5C34C3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16" y="6313847"/>
            <a:ext cx="1517567" cy="252928"/>
          </a:xfrm>
          <a:prstGeom prst="rect">
            <a:avLst/>
          </a:prstGeom>
        </p:spPr>
      </p:pic>
      <p:pic>
        <p:nvPicPr>
          <p:cNvPr id="44" name="Picture 43" descr="Shape, arrow&#10;&#10;Description automatically generated">
            <a:extLst>
              <a:ext uri="{FF2B5EF4-FFF2-40B4-BE49-F238E27FC236}">
                <a16:creationId xmlns:a16="http://schemas.microsoft.com/office/drawing/2014/main" id="{AC1BA2A2-D02E-4BFA-9667-5B74C6791A5A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1" y="6222995"/>
            <a:ext cx="1113601" cy="4346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778" r:id="rId3"/>
    <p:sldLayoutId id="2147483780" r:id="rId4"/>
    <p:sldLayoutId id="2147483779" r:id="rId5"/>
    <p:sldLayoutId id="2147483782" r:id="rId6"/>
    <p:sldLayoutId id="2147483781" r:id="rId7"/>
    <p:sldLayoutId id="2147483777" r:id="rId8"/>
    <p:sldLayoutId id="2147483783" r:id="rId9"/>
    <p:sldLayoutId id="2147483784" r:id="rId10"/>
    <p:sldLayoutId id="2147483786" r:id="rId11"/>
    <p:sldLayoutId id="2147483785" r:id="rId12"/>
    <p:sldLayoutId id="2147483788" r:id="rId13"/>
    <p:sldLayoutId id="2147483787" r:id="rId14"/>
    <p:sldLayoutId id="2147483650" r:id="rId15"/>
    <p:sldLayoutId id="2147483764" r:id="rId16"/>
    <p:sldLayoutId id="2147483713" r:id="rId17"/>
    <p:sldLayoutId id="2147483765" r:id="rId18"/>
    <p:sldLayoutId id="2147483652" r:id="rId19"/>
    <p:sldLayoutId id="2147483718" r:id="rId20"/>
    <p:sldLayoutId id="2147483651" r:id="rId21"/>
    <p:sldLayoutId id="2147483708" r:id="rId22"/>
    <p:sldLayoutId id="2147483734" r:id="rId23"/>
    <p:sldLayoutId id="2147483712" r:id="rId24"/>
    <p:sldLayoutId id="2147483735" r:id="rId25"/>
    <p:sldLayoutId id="2147483720" r:id="rId26"/>
    <p:sldLayoutId id="2147483736" r:id="rId27"/>
    <p:sldLayoutId id="2147483655" r:id="rId28"/>
    <p:sldLayoutId id="2147483802" r:id="rId29"/>
    <p:sldLayoutId id="2147483726" r:id="rId30"/>
    <p:sldLayoutId id="2147483727" r:id="rId31"/>
    <p:sldLayoutId id="2147483670" r:id="rId32"/>
    <p:sldLayoutId id="2147483737" r:id="rId33"/>
    <p:sldLayoutId id="2147483702" r:id="rId34"/>
    <p:sldLayoutId id="2147483738" r:id="rId35"/>
    <p:sldLayoutId id="2147483721" r:id="rId36"/>
    <p:sldLayoutId id="2147483739" r:id="rId37"/>
    <p:sldLayoutId id="2147483767" r:id="rId38"/>
    <p:sldLayoutId id="2147483770" r:id="rId39"/>
    <p:sldLayoutId id="2147483772" r:id="rId40"/>
    <p:sldLayoutId id="2147483789" r:id="rId41"/>
    <p:sldLayoutId id="2147483790" r:id="rId42"/>
    <p:sldLayoutId id="2147483791" r:id="rId43"/>
    <p:sldLayoutId id="2147483656" r:id="rId44"/>
    <p:sldLayoutId id="2147483657" r:id="rId45"/>
    <p:sldLayoutId id="2147483803" r:id="rId46"/>
    <p:sldLayoutId id="2147483804" r:id="rId47"/>
    <p:sldLayoutId id="2147483805" r:id="rId48"/>
    <p:sldLayoutId id="2147483806" r:id="rId49"/>
    <p:sldLayoutId id="2147483807" r:id="rId50"/>
    <p:sldLayoutId id="2147483808" r:id="rId51"/>
    <p:sldLayoutId id="2147483658" r:id="rId52"/>
    <p:sldLayoutId id="2147483659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0">
          <a:solidFill>
            <a:schemeClr val="tx1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5EA3D30-7FAC-406B-9DD1-8BCE0748A2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2278212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think-cell Slide" r:id="rId57" imgW="592" imgH="591" progId="TCLayout.ActiveDocument.1">
                  <p:embed/>
                </p:oleObj>
              </mc:Choice>
              <mc:Fallback>
                <p:oleObj name="think-cell Slide" r:id="rId57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5EA3D30-7FAC-406B-9DD1-8BCE0748A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675C3-A68A-494B-A887-BB4F9C59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F11B-CC2F-4841-B144-357C828B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6F3F4CD8-536F-4549-973D-0FBA9CAF6C21}" type="datetime1">
              <a:rPr lang="fi-FI" smtClean="0"/>
              <a:pPr/>
              <a:t>23.3.2022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F5E9F-A37F-4244-A1FD-705A898F7F45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68" y="6242935"/>
            <a:ext cx="231755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5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  <p:sldLayoutId id="2147483831" r:id="rId22"/>
    <p:sldLayoutId id="2147483832" r:id="rId23"/>
    <p:sldLayoutId id="2147483833" r:id="rId24"/>
    <p:sldLayoutId id="2147483834" r:id="rId25"/>
    <p:sldLayoutId id="2147483835" r:id="rId26"/>
    <p:sldLayoutId id="2147483836" r:id="rId27"/>
    <p:sldLayoutId id="2147483837" r:id="rId28"/>
    <p:sldLayoutId id="2147483838" r:id="rId29"/>
    <p:sldLayoutId id="2147483839" r:id="rId30"/>
    <p:sldLayoutId id="2147483840" r:id="rId31"/>
    <p:sldLayoutId id="2147483841" r:id="rId32"/>
    <p:sldLayoutId id="2147483842" r:id="rId33"/>
    <p:sldLayoutId id="2147483843" r:id="rId34"/>
    <p:sldLayoutId id="2147483844" r:id="rId35"/>
    <p:sldLayoutId id="2147483845" r:id="rId36"/>
    <p:sldLayoutId id="2147483846" r:id="rId37"/>
    <p:sldLayoutId id="2147483847" r:id="rId38"/>
    <p:sldLayoutId id="2147483848" r:id="rId39"/>
    <p:sldLayoutId id="2147483849" r:id="rId40"/>
    <p:sldLayoutId id="2147483850" r:id="rId41"/>
    <p:sldLayoutId id="2147483851" r:id="rId42"/>
    <p:sldLayoutId id="2147483852" r:id="rId43"/>
    <p:sldLayoutId id="2147483853" r:id="rId44"/>
    <p:sldLayoutId id="2147483854" r:id="rId45"/>
    <p:sldLayoutId id="2147483855" r:id="rId46"/>
    <p:sldLayoutId id="2147483856" r:id="rId47"/>
    <p:sldLayoutId id="2147483857" r:id="rId48"/>
    <p:sldLayoutId id="2147483858" r:id="rId49"/>
    <p:sldLayoutId id="2147483859" r:id="rId50"/>
    <p:sldLayoutId id="2147483860" r:id="rId51"/>
    <p:sldLayoutId id="2147483861" r:id="rId52"/>
    <p:sldLayoutId id="2147483862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0">
          <a:solidFill>
            <a:schemeClr val="tx1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aisa.kamppi@vantaa.fi" TargetMode="External"/><Relationship Id="rId2" Type="http://schemas.openxmlformats.org/officeDocument/2006/relationships/hyperlink" Target="file:///C:\Users\kaisa.kamppi\Downloads\Luonnos%20hyvinvointialueen%20hallintos&#195;&#164;&#195;&#164;nn&#195;&#182;st&#195;&#164;%20(aluehallituksen%2015.3.%20esitys%20aluevaltuustolle).pdf%20(1).pdf" TargetMode="External"/><Relationship Id="rId1" Type="http://schemas.openxmlformats.org/officeDocument/2006/relationships/slideLayout" Target="../slideLayouts/slideLayout68.xml"/><Relationship Id="rId4" Type="http://schemas.openxmlformats.org/officeDocument/2006/relationships/hyperlink" Target="mailto:Riikka.liljeroos@vantaa.f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0DAF23-BC01-4463-A294-73DCED1BB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Hyvinvointialueen päätöksen valmistelu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3F46ED-AA03-4490-9158-025190CB6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Kaisa Kamppi, hallinnon erityisasiantuntija</a:t>
            </a:r>
          </a:p>
          <a:p>
            <a:r>
              <a:rPr lang="fi-FI" dirty="0"/>
              <a:t>23.3.2022</a:t>
            </a:r>
          </a:p>
        </p:txBody>
      </p:sp>
    </p:spTree>
    <p:extLst>
      <p:ext uri="{BB962C8B-B14F-4D97-AF65-F5344CB8AC3E}">
        <p14:creationId xmlns:p14="http://schemas.microsoft.com/office/powerpoint/2010/main" val="28861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FB6C42-DA3B-4F52-827F-DE9F19CD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Suurien päätösten vuosi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30D9B6-CEE0-4338-B33F-5D17E642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C4D7022-BA89-4DED-974C-932C9993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2</a:t>
            </a:fld>
            <a:endParaRPr lang="fi-FI"/>
          </a:p>
        </p:txBody>
      </p:sp>
      <p:pic>
        <p:nvPicPr>
          <p:cNvPr id="3074" name="Picture 2" descr="03/2022 - 12/2022 &#10;Alueellisen poliittisen päätöksenteon vaihe &#10;03/22 &#10;04/22 &#10;05/22 &#10;06/22 &#10;07/22 &#10;08/22 &#10;09/22 &#10;HVA- ja palvelu- &#10;strategia &#10;hyväksytty &#10;10/22 &#10;11/22 &#10;12/22 &#10;Palveluiden &#10;järjestäminen ja &#10;orga n i saatio &#10;osallisuus sekä &#10;alueelliset &#10;yhteistyömallit &#10;Hvte, Hus, ERVA, 3. ja &#10;yksityisen Se k &#10;yhte istyö &#10;Hallinto ja &#10;tu kipalvelut &#10;Toimintojen &#10;kaupungeista &#10;V nt &#10;Päätös pelastustoimen yhteistoiminnasta &#10;palveluverkkosuunnittelu &#10;Org.rakenne ja hallintosääntö hyväksytty (ml. pela) &#10;Yhdyspintaprosessitja ohjausmallit valmisteltu ja &#10;hyväksytty &#10;Sote- ja muiden sopimusten siirrot &#10;valmisteltu &#10;Talousarvio ja —suunnitelma &#10;2023-2025 hyväksytty &#10;Talousarvioesitys ja &#10;—suunnitelma valmisteltu &#10;ESH:n yhteistyö- ja palveluintegraation malli &#10;hyväksytty &#10;Päätös palveluiden järjestämis- &#10;suunnitelmasta &#10;Valmius ja varautumissuunnitelma &#10;Yhteistyösuunnitelma valmisteltu &#10;HYTE-malli hwäksytty &#10;Erityishuoltopiirien purkaminen &#10;H us-yhtymän 1. &#10;sopimus hyväksytty &#10;HR-järjestelmäarkkitehtuuri ja toimintamalli &#10;hyväksytty &#10;Tulevaisuuden sote•keskus —hanke • johtoryhmien ohjauksessa 12/2022 asti &#10;HYTE-malli valmisteltu &#10;Hyvinvointialueen &#10;verkkosivut valmiit &#10;Hyvinvointialueen osallisuussuunnitelma &#10;HUS-yhtymän perussopimus hyväksytty &#10;valmisteltu &#10;Henkilöstöpolitiikka &#10;hyväksytty &#10;Henkilöstösiirrot hyväksytty ja HR- &#10;järjestelmät toiminnassa &#10;Päätös taloushallinnan palveluiden &#10;ja toiminnan järjestämisestä &#10;Päätös ICT:n järjestämisestä ja &#10;tiedonhallintamallista &#10;Henkilöstösiirrot &#10;tehty &#10;ICT-sopimussiirrot hyväksytty ja ICT- &#10;hankinnat tehty &#10;ICT ja tiedonhallintamallit &#10;käyttöönottovalmiita &#10;Toimintojen —projekti (ERPO) sekä siirtyzöstä '*nkilöstöstä, omain_mdesta, tiloista &#10;n ja Keravan Kriittinen piste ">
            <a:extLst>
              <a:ext uri="{FF2B5EF4-FFF2-40B4-BE49-F238E27FC236}">
                <a16:creationId xmlns:a16="http://schemas.microsoft.com/office/drawing/2014/main" id="{4A8255B3-FBB8-43B6-8DD7-2C1943D5D6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1100424"/>
            <a:ext cx="10767545" cy="48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0CC8A9-EFA5-49FF-930C-DDDEF0E6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23.3.2022</a:t>
            </a:fld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D32F8A8-DF47-422A-BFE1-F9ABC1FD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3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8475C80-A0E6-4027-9BE6-2E001C93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Hyvinvointialueen poliittinen toimielinrakenne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BB4E0ECB-8D43-4214-B43F-89458AA022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451825"/>
              </p:ext>
            </p:extLst>
          </p:nvPr>
        </p:nvGraphicFramePr>
        <p:xfrm>
          <a:off x="381000" y="1298574"/>
          <a:ext cx="11498263" cy="517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3D6D940F-513D-49FC-B156-671FEB543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640272"/>
              </p:ext>
            </p:extLst>
          </p:nvPr>
        </p:nvGraphicFramePr>
        <p:xfrm>
          <a:off x="312736" y="793833"/>
          <a:ext cx="11498263" cy="568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Suorakulmio 9">
            <a:extLst>
              <a:ext uri="{FF2B5EF4-FFF2-40B4-BE49-F238E27FC236}">
                <a16:creationId xmlns:a16="http://schemas.microsoft.com/office/drawing/2014/main" id="{7D4E24E1-B18E-41B4-8A4B-7F70A0302960}"/>
              </a:ext>
            </a:extLst>
          </p:cNvPr>
          <p:cNvSpPr/>
          <p:nvPr/>
        </p:nvSpPr>
        <p:spPr>
          <a:xfrm>
            <a:off x="8921661" y="178766"/>
            <a:ext cx="1682496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Lausuu, seuraa ja koordinoi toimintaa 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E6AE887-5C19-4B04-A76C-090EF7D4CF37}"/>
              </a:ext>
            </a:extLst>
          </p:cNvPr>
          <p:cNvSpPr/>
          <p:nvPr/>
        </p:nvSpPr>
        <p:spPr>
          <a:xfrm>
            <a:off x="7097584" y="178766"/>
            <a:ext cx="1614010" cy="8138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Varsinaista lainmukaista päätösvaltaa </a:t>
            </a:r>
          </a:p>
        </p:txBody>
      </p:sp>
    </p:spTree>
    <p:extLst>
      <p:ext uri="{BB962C8B-B14F-4D97-AF65-F5344CB8AC3E}">
        <p14:creationId xmlns:p14="http://schemas.microsoft.com/office/powerpoint/2010/main" val="27544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3565F8-557A-44E7-8AF3-7AFC1758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Päätösten eteneminen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3D55163-89FC-4521-836F-D96974E9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BABCD1A-7220-4F7A-B5BB-4B680D85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89543BE-DDDD-43F8-BDDC-B1BE0C51EB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585366"/>
              </p:ext>
            </p:extLst>
          </p:nvPr>
        </p:nvGraphicFramePr>
        <p:xfrm>
          <a:off x="673100" y="1298575"/>
          <a:ext cx="11206163" cy="47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0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558EC-EA94-4BFB-8867-8280D29A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Asioiden valmistelu toimielimiin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0CBB4AE-F727-40C2-8BA7-D0F1A9B6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3B13F8-D961-432E-AE33-4A45B089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5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5D6F84C-14BE-45F8-BBF4-F8592773E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Sisäinen työstöä:</a:t>
            </a:r>
          </a:p>
          <a:p>
            <a:pPr lvl="1"/>
            <a:r>
              <a:rPr lang="fi-FI" dirty="0"/>
              <a:t>Mitä pitää viedä päätöksen tekoon ja miksi?</a:t>
            </a:r>
          </a:p>
          <a:p>
            <a:pPr lvl="1"/>
            <a:r>
              <a:rPr lang="fi-FI" dirty="0"/>
              <a:t>Onko asia päätös vai tiedoksi menevä asia?</a:t>
            </a:r>
          </a:p>
          <a:p>
            <a:pPr lvl="1"/>
            <a:r>
              <a:rPr lang="fi-FI" dirty="0"/>
              <a:t>Kuka esittelee asiaa kokouksessa? </a:t>
            </a:r>
          </a:p>
          <a:p>
            <a:r>
              <a:rPr lang="fi-FI" dirty="0"/>
              <a:t>Esityslistatekstin ja liitteiden laatiminen </a:t>
            </a:r>
          </a:p>
          <a:p>
            <a:pPr lvl="1"/>
            <a:r>
              <a:rPr lang="fi-FI" dirty="0"/>
              <a:t>Laatikaa asialle päätösehdotus:</a:t>
            </a:r>
          </a:p>
          <a:p>
            <a:pPr lvl="2"/>
            <a:r>
              <a:rPr lang="fi-FI" dirty="0"/>
              <a:t>Kuvaus ja perustelua asialle</a:t>
            </a:r>
          </a:p>
          <a:p>
            <a:pPr lvl="2"/>
            <a:r>
              <a:rPr lang="fi-FI" dirty="0"/>
              <a:t>Päätösehdotuksenne toimielimelle </a:t>
            </a:r>
          </a:p>
          <a:p>
            <a:pPr lvl="2"/>
            <a:r>
              <a:rPr lang="fi-FI" dirty="0"/>
              <a:t>Listaus liitteistä </a:t>
            </a:r>
          </a:p>
          <a:p>
            <a:r>
              <a:rPr lang="fi-FI" dirty="0"/>
              <a:t>Asiakirjat toimitetaan hallintotiimille </a:t>
            </a:r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dirty="0">
                <a:sym typeface="Wingdings" panose="05000000000000000000" pitchFamily="2" charset="2"/>
              </a:rPr>
              <a:t>Viemme nämä asianhallintajärjestelmään ja tarkastamme oikeellisuuden ja kieliasun. </a:t>
            </a:r>
          </a:p>
          <a:p>
            <a:pPr lvl="2"/>
            <a:r>
              <a:rPr lang="fi-FI" dirty="0">
                <a:sym typeface="Wingdings" panose="05000000000000000000" pitchFamily="2" charset="2"/>
              </a:rPr>
              <a:t>Olemme mahdollisesti valmistelijaan yhteydessä asiaan liittyen (esimerkiksi jos meillä olisi jotain muutosehdotuksia)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Kääntäjä kääntää aluehallitukseen menevät asiat ja näiden liitteet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Lista toimitetaan luottamushenkilöille ja julkaistaan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552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E37C5D-288D-4A14-80AA-8857EF6D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18" y="814261"/>
            <a:ext cx="9569557" cy="613182"/>
          </a:xfrm>
        </p:spPr>
        <p:txBody>
          <a:bodyPr>
            <a:normAutofit fontScale="90000"/>
          </a:bodyPr>
          <a:lstStyle/>
          <a:p>
            <a:r>
              <a:rPr lang="fi-FI" dirty="0"/>
              <a:t>Aikataulu keväälle 2022 – Aluehallitus &amp;-valtuusto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471723-B211-4853-9AFA-703AB2BA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62E737A-70B8-45A4-BF65-A30CD7F2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2605E14E-1D0E-4210-822E-484A45D43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998652"/>
              </p:ext>
            </p:extLst>
          </p:nvPr>
        </p:nvGraphicFramePr>
        <p:xfrm>
          <a:off x="1153146" y="1996948"/>
          <a:ext cx="10424158" cy="3360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2207166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370357044"/>
                    </a:ext>
                  </a:extLst>
                </a:gridCol>
                <a:gridCol w="3474719">
                  <a:extLst>
                    <a:ext uri="{9D8B030D-6E8A-4147-A177-3AD203B41FA5}">
                      <a16:colId xmlns:a16="http://schemas.microsoft.com/office/drawing/2014/main" val="1937283872"/>
                    </a:ext>
                  </a:extLst>
                </a:gridCol>
                <a:gridCol w="3474719">
                  <a:extLst>
                    <a:ext uri="{9D8B030D-6E8A-4147-A177-3AD203B41FA5}">
                      <a16:colId xmlns:a16="http://schemas.microsoft.com/office/drawing/2014/main" val="3843722248"/>
                    </a:ext>
                  </a:extLst>
                </a:gridCol>
              </a:tblGrid>
              <a:tr h="542793">
                <a:tc>
                  <a:txBody>
                    <a:bodyPr/>
                    <a:lstStyle/>
                    <a:p>
                      <a:r>
                        <a:rPr lang="fi-FI" dirty="0"/>
                        <a:t>Asiat ja liitteet valmiina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Listapäivä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Aluehallituksen kokous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Valtuuston kokous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89384"/>
                  </a:ext>
                </a:extLst>
              </a:tr>
              <a:tr h="480149">
                <a:tc>
                  <a:txBody>
                    <a:bodyPr/>
                    <a:lstStyle/>
                    <a:p>
                      <a:r>
                        <a:rPr lang="fi-FI" dirty="0"/>
                        <a:t>28.3.2022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31.3.2022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7.4.2022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19.4.2022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476389"/>
                  </a:ext>
                </a:extLst>
              </a:tr>
              <a:tr h="480149">
                <a:tc>
                  <a:txBody>
                    <a:bodyPr/>
                    <a:lstStyle/>
                    <a:p>
                      <a:r>
                        <a:rPr lang="fi-FI" dirty="0"/>
                        <a:t>14.4.2022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21/22.4.2022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27.4.2022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i-FI" dirty="0"/>
                    </a:p>
                    <a:p>
                      <a:r>
                        <a:rPr lang="fi-FI" dirty="0"/>
                        <a:t>31.5.2022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136"/>
                  </a:ext>
                </a:extLst>
              </a:tr>
              <a:tr h="480149">
                <a:tc>
                  <a:txBody>
                    <a:bodyPr/>
                    <a:lstStyle/>
                    <a:p>
                      <a:r>
                        <a:rPr lang="fi-FI" dirty="0"/>
                        <a:t>6.5.2022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12.5.2022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18.5.2022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235840"/>
                  </a:ext>
                </a:extLst>
              </a:tr>
              <a:tr h="542793">
                <a:tc>
                  <a:txBody>
                    <a:bodyPr/>
                    <a:lstStyle/>
                    <a:p>
                      <a:r>
                        <a:rPr lang="fi-FI" dirty="0"/>
                        <a:t>25.5.2022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2.6.2022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7.6.2022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21.6.2022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917954"/>
                  </a:ext>
                </a:extLst>
              </a:tr>
              <a:tr h="542793">
                <a:tc>
                  <a:txBody>
                    <a:bodyPr/>
                    <a:lstStyle/>
                    <a:p>
                      <a:r>
                        <a:rPr lang="fi-FI" dirty="0"/>
                        <a:t>10.6.2022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16/17.6.2022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22.6.2022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-&gt; Elokuun kokoukseen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893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9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677A8E-2137-4639-BAE8-4EAC7AAA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Lopuksi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9DC64C4-1EB3-4A45-BBD3-48C3563A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23.3.2022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7884EB-8C17-4A3A-B75F-D5C6FAD7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7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CC6C285-3E1D-4813-8C35-87F1567EF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Muiden toimielinten ja vaikuttamistoimielinten toiminta: </a:t>
            </a:r>
          </a:p>
          <a:p>
            <a:pPr lvl="1"/>
            <a:r>
              <a:rPr lang="fi-FI" dirty="0"/>
              <a:t>Aikataulu ja toiminnan aloitusta suunnitellaan lähiviikkoina.</a:t>
            </a:r>
          </a:p>
          <a:p>
            <a:pPr lvl="1"/>
            <a:r>
              <a:rPr lang="fi-FI" dirty="0"/>
              <a:t>1. kokoukset loppukeväästä.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Hallintosääntö (viimeisin versio)</a:t>
            </a:r>
          </a:p>
          <a:p>
            <a:pPr lvl="1"/>
            <a:r>
              <a:rPr lang="fi-FI" dirty="0">
                <a:hlinkClick r:id="rId2" action="ppaction://hlinkfile"/>
              </a:rPr>
              <a:t>file:///C:/Users/kaisa.kamppi/Downloads/Luonnos%20hyvinvointialueen%20hallintos%C3%A4%C3%A4nn%C3%B6st%C3%A4%20(aluehallituksen%2015.3.%20esitys%20aluevaltuustolle).pdf%20(1).pdf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sz="3200" b="1" dirty="0"/>
              <a:t>Yhteystiedot: </a:t>
            </a:r>
          </a:p>
          <a:p>
            <a:pPr lvl="1"/>
            <a:r>
              <a:rPr lang="fi-FI" dirty="0">
                <a:hlinkClick r:id="rId3"/>
              </a:rPr>
              <a:t>Kaisa.kamppi@vantaa.fi</a:t>
            </a:r>
            <a:r>
              <a:rPr lang="fi-FI" dirty="0"/>
              <a:t> myös </a:t>
            </a:r>
            <a:r>
              <a:rPr lang="fi-FI" dirty="0" err="1"/>
              <a:t>Teamsin</a:t>
            </a:r>
            <a:r>
              <a:rPr lang="fi-FI" dirty="0"/>
              <a:t> kautta voi viestitellä</a:t>
            </a:r>
          </a:p>
          <a:p>
            <a:pPr lvl="1"/>
            <a:r>
              <a:rPr lang="fi-FI" dirty="0">
                <a:hlinkClick r:id="rId4"/>
              </a:rPr>
              <a:t>Riikka.liljeroos@vantaa.fi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3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50F5A3-65E8-41D8-8B3F-F2F136B6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 </a:t>
            </a:r>
          </a:p>
        </p:txBody>
      </p:sp>
    </p:spTree>
    <p:extLst>
      <p:ext uri="{BB962C8B-B14F-4D97-AF65-F5344CB8AC3E}">
        <p14:creationId xmlns:p14="http://schemas.microsoft.com/office/powerpoint/2010/main" val="24363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Vakesote">
      <a:majorFont>
        <a:latin typeface="Poppins Black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Vakesote">
      <a:majorFont>
        <a:latin typeface="Poppins Black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B46538DE3D7541A2DB83AC592618E5" ma:contentTypeVersion="10" ma:contentTypeDescription="Create a new document." ma:contentTypeScope="" ma:versionID="edef2c1ac2380f8bcffbec1377c829a9">
  <xsd:schema xmlns:xsd="http://www.w3.org/2001/XMLSchema" xmlns:xs="http://www.w3.org/2001/XMLSchema" xmlns:p="http://schemas.microsoft.com/office/2006/metadata/properties" xmlns:ns2="468a5d2d-80d4-433c-9c56-5bfeca218c3d" xmlns:ns3="e42f8916-a84b-4139-ba4c-d502e09f38cc" targetNamespace="http://schemas.microsoft.com/office/2006/metadata/properties" ma:root="true" ma:fieldsID="12a15db27523212f714b675658cfc60f" ns2:_="" ns3:_="">
    <xsd:import namespace="468a5d2d-80d4-433c-9c56-5bfeca218c3d"/>
    <xsd:import namespace="e42f8916-a84b-4139-ba4c-d502e09f38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a5d2d-80d4-433c-9c56-5bfeca218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f8916-a84b-4139-ba4c-d502e09f3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2A1980-D82B-4EFF-B6E9-BBC8661568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0BFA90-CB2A-4438-88F8-D8898C36CDA6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468a5d2d-80d4-433c-9c56-5bfeca218c3d"/>
    <ds:schemaRef ds:uri="http://www.w3.org/XML/1998/namespace"/>
    <ds:schemaRef ds:uri="http://schemas.microsoft.com/office/infopath/2007/PartnerControls"/>
    <ds:schemaRef ds:uri="e42f8916-a84b-4139-ba4c-d502e09f38cc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3169959-8564-4558-A93A-C542A6FC4933}">
  <ds:schemaRefs>
    <ds:schemaRef ds:uri="468a5d2d-80d4-433c-9c56-5bfeca218c3d"/>
    <ds:schemaRef ds:uri="e42f8916-a84b-4139-ba4c-d502e09f38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14038</TotalTime>
  <Words>355</Words>
  <Application>Microsoft Office PowerPoint</Application>
  <PresentationFormat>Laajakuva</PresentationFormat>
  <Paragraphs>106</Paragraphs>
  <Slides>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7" baseType="lpstr">
      <vt:lpstr>Arial</vt:lpstr>
      <vt:lpstr>Poppins ExtraLight</vt:lpstr>
      <vt:lpstr>Calibri</vt:lpstr>
      <vt:lpstr>Poppins ExtraBold</vt:lpstr>
      <vt:lpstr>Poppins SemiBold</vt:lpstr>
      <vt:lpstr>Arial Black</vt:lpstr>
      <vt:lpstr>TULsote_ja_rakenneuudistus</vt:lpstr>
      <vt:lpstr>1_TULsote_ja_rakenneuudistus</vt:lpstr>
      <vt:lpstr>think-cell Slide</vt:lpstr>
      <vt:lpstr>Hyvinvointialueen päätöksen valmistelu</vt:lpstr>
      <vt:lpstr>Suurien päätösten vuosi </vt:lpstr>
      <vt:lpstr>Hyvinvointialueen poliittinen toimielinrakenne</vt:lpstr>
      <vt:lpstr>Päätösten eteneminen </vt:lpstr>
      <vt:lpstr>Asioiden valmistelu toimielimiin</vt:lpstr>
      <vt:lpstr>Aikataulu keväälle 2022 – Aluehallitus &amp;-valtuusto</vt:lpstr>
      <vt:lpstr>Lopuksi</vt:lpstr>
      <vt:lpstr>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Keponen Matti</dc:creator>
  <cp:lastModifiedBy>Kamppi Kaisa</cp:lastModifiedBy>
  <cp:revision>28</cp:revision>
  <dcterms:created xsi:type="dcterms:W3CDTF">2020-12-16T08:34:10Z</dcterms:created>
  <dcterms:modified xsi:type="dcterms:W3CDTF">2022-03-23T12:30:36Z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0x0101009AB46538DE3D7541A2DB83AC592618E5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2021-09-23T09:02:57Z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51295c10-63eb-4862-afaa-03ff3c8749e7</vt:lpwstr>
  </property>
  <property fmtid="{D5CDD505-2E9C-101B-9397-08002B2CF9AE}" pid="9" name="MSIP_Label_ea60d57e-af5b-4752-ac57-3e4f28ca11dc_ContentBits">
    <vt:lpwstr>0</vt:lpwstr>
  </property>
</Properties>
</file>